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mp" ContentType="image/p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8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9.xml" ContentType="application/vnd.openxmlformats-officedocument.presentationml.notesSlide+xml"/>
  <Override PartName="/ppt/ink/ink7.xml" ContentType="application/inkml+xml"/>
  <Override PartName="/ppt/notesSlides/notesSlide10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8" r:id="rId2"/>
    <p:sldId id="522" r:id="rId3"/>
    <p:sldId id="543" r:id="rId4"/>
    <p:sldId id="523" r:id="rId5"/>
    <p:sldId id="544" r:id="rId6"/>
    <p:sldId id="524" r:id="rId7"/>
    <p:sldId id="545" r:id="rId8"/>
    <p:sldId id="519" r:id="rId9"/>
    <p:sldId id="516" r:id="rId10"/>
    <p:sldId id="517" r:id="rId11"/>
    <p:sldId id="518" r:id="rId12"/>
    <p:sldId id="520" r:id="rId13"/>
    <p:sldId id="525" r:id="rId14"/>
    <p:sldId id="526" r:id="rId15"/>
    <p:sldId id="527" r:id="rId16"/>
    <p:sldId id="528" r:id="rId17"/>
    <p:sldId id="529" r:id="rId18"/>
    <p:sldId id="530" r:id="rId19"/>
    <p:sldId id="531" r:id="rId20"/>
    <p:sldId id="532" r:id="rId21"/>
    <p:sldId id="533" r:id="rId22"/>
    <p:sldId id="534" r:id="rId23"/>
    <p:sldId id="535" r:id="rId24"/>
    <p:sldId id="536" r:id="rId25"/>
    <p:sldId id="537" r:id="rId26"/>
    <p:sldId id="538" r:id="rId27"/>
    <p:sldId id="539" r:id="rId28"/>
    <p:sldId id="540" r:id="rId29"/>
    <p:sldId id="542" r:id="rId30"/>
    <p:sldId id="521" r:id="rId31"/>
  </p:sldIdLst>
  <p:sldSz cx="9144000" cy="6858000" type="screen4x3"/>
  <p:notesSz cx="6858000" cy="9144000"/>
  <p:custDataLst>
    <p:tags r:id="rId3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290" autoAdjust="0"/>
  </p:normalViewPr>
  <p:slideViewPr>
    <p:cSldViewPr snapToGrid="0" snapToObjects="1">
      <p:cViewPr varScale="1">
        <p:scale>
          <a:sx n="105" d="100"/>
          <a:sy n="105" d="100"/>
        </p:scale>
        <p:origin x="240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tags" Target="tags/tag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A1027-42A4-544A-9B6C-C5EB158C13A4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38B40-6DD5-B04D-855D-4AD8F4292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84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27T15:10:26.7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3970 11855 232 0,'0'0'7'0,"0"0"1"16,-14-1 3-16,14 1 2 15,-16-3 1-15,5 0 2 0,-2 1 0 16,-2-4 1-16,-2 5-4 16,-5 1-3-16,2 0-1 15,-8 9-1-15,-1 6-2 16,-9 6-1-16,2 6-1 0,-7 4-1 15,-1 6 0-15,-2 1 1 16,-4 0 0-16,1 1 1 16,-7 1 1-16,2-2 0 15,-4-2 2-15,-2-2-1 16,0-7 1-16,0 3-2 0,-2-8 0 16,1 1-1-16,2-6-2 15,-1 0 0-15,4-2-1 16,4-1 0-16,2 1-2 15,6-1 1-15,1 2-1 0,4-1 0 16,4 0 0-16,5-1 0 16,5-3-2-16,7 0 1 15,4-2 0-15,4-1-1 0,10-8 1 16,0 13 0-16,0-13 0 16,16 18 0-16,-2-5 0 15,3 4 1-15,2 5 0 16,2 2-1-16,4 5 1 15,3 1 0-15,1 2 0 0,3 0-1 16,3-3 1-16,2-2 1 16,4-2 0-16,4-5 0 15,7-2 0-15,0-4 0 16,5 0 0-16,3 0 0 0,5-1 1 16,0 2-2-16,0 2 0 15,1 0 0-15,-2 2 0 16,2 0-1-16,-2-4 1 15,4-3-1-15,3-5 1 0,2-4 0 16,3-3 0-16,1-8 0 16,3-3 0-16,-1-3 1 15,2 4 0-15,-1 2-1 0,-2 0 0 16,0 6 0-16,0 2 1 16,1 5-1-16,-2 2 0 15,4 0 0-15,1 1 0 16,1-3 0-16,3-1 0 15,2-2 0-15,-1-2 1 0,4-1-1 16,-2-4 0-16,0 1 0 16,2 3 1-16,0 0-1 15,1 1 0-15,-4 2 0 0,1 6 0 16,1 0 0-16,0 1 0 16,-1 2 0-16,4-2 0 15,2-4 0-15,-2 2 0 16,2-4 0-16,1 2 0 15,0-4 0-15,-1 0 0 0,1 2 0 16,-2 0 0-16,-1 3 0 16,-2 0 0-16,-2 2 0 15,2 2 1-15,1 2-1 0,0 0 0 16,-1-2 0-16,3-1 0 16,-1-2 0-16,5-4 0 15,0-3 0-15,1-5 0 16,4-4 1-16,-2-4-1 0,-1-3 0 15,2 1 1-15,0 1-1 16,-5 1 0-16,1 4 0 16,-3 6 1-16,-3 3-1 15,1 0 0-15,-3 3 0 16,0 2 0-16,0 2 0 0,1 0 0 16,-3-3-1-16,0-1 1 15,2-3 1-15,2 0-1 16,-1-3 0-16,-4-1 0 0,1-1 1 15,-1 3-1-15,-3 2 0 16,-1 0 0-16,-2 0 0 16,-2 7 1-16,-1-2-1 15,-1 0-1-15,0-1 1 0,-2-1 0 16,0-1 0-16,-1 1 0 16,-4-1 0-16,0 2 0 15,-3 2 0-15,-4-1 0 0,1 4 0 16,1-4 1-16,0 1-1 15,0-3 0-15,5-3 0 16,-2 0 1-16,2-4-1 16,1-3 1-16,-2-3-1 15,0 4 1-15,-2 1-1 0,-3 3 0 16,-6 2 0-16,0 3 0 16,0 5 0-16,-1 4 0 15,2-3 0-15,0-1 0 16,7-1 0-16,2-4 0 0,2-3 0 15,6-5 0-15,1-3 0 16,-2-1 1-16,1 1-1 16,-2-3 0-16,0 6 0 15,-1 2 0-15,-4 2 1 0,1 1-1 16,-1 1 0-16,2 5 0 16,2 0-1-16,1 1 2 15,3-4-1-15,2 2 0 16,3-3 0-16,-2 0 1 0,5 0-1 15,0 1 0-15,-1-3 0 16,-2 3 0-16,3 2 0 16,-2 2 0-16,0 2 0 15,1 2 0-15,-1 3 0 0,2-5 0 16,4 2 0-16,5-5 0 16,1-3 0-16,1-3 0 15,6-3 0-15,0-6 1 16,3-3-1-16,-3 1 0 15,0 0 0-15,-4 0 0 0,-2 7 0 16,-5 2 0-16,-4 2 0 16,-2 3 0-16,0 3 0 15,0-1 0-15,-2 2 0 0,3-4 1 16,4-2-1-16,0-1 0 16,0-3 0-16,0-2 0 15,-1-2 0-15,-4 2 0 16,0 0 0-16,-6 5 0 0,-3 0 0 15,-3 0 0-15,-3 6 1 16,0 2-1-16,-2 1-1 16,0-2 1-16,2-1 0 0,-1-6 0 15,3 2 1-15,2-2-1 16,1-4 0-16,-5-2 0 16,0-2 0-16,-3 5 0 15,1 0 1-15,-8 3-1 0,-2 0 0 16,-3 3 0-16,-3 4 0 15,4 3 0-15,-1-1 0 16,2-3 0-16,0-1 1 16,4-2-1-16,1-3 0 15,3-2 0-15,2-4 0 0,-1-2 0 16,2-2 0-16,-1 2 1 16,-3-1-1-16,-4 4 0 15,0 2 0-15,-3 0 0 16,-2 2 0-16,0-1 0 0,-4 1 1 15,2 0-1-15,-3-4-1 16,3 0 1-16,1 0 0 16,-2-2 0-16,0-1 0 0,-3-3 0 15,0 3 0-15,-4-2 0 16,-2 2 0-16,-1 1 0 16,-2 1 0-16,-3 0 0 15,2 0 0-15,-1-2 0 0,-2-1 0 16,3 0 0-16,-5-4 0 15,-1 1 0-15,-4-4 0 16,-2 3 0-16,-6-4 0 16,-5 1 1-16,-7-2-1 15,-2-2-1-15,-4-3 2 0,-3-2-1 16,0-3 0-16,-5-5 0 16,-4-3 0-16,1-5 0 15,-3 2 0-15,-5-2 1 16,-3 0-1-16,-3 4 1 0,-5-1-1 15,-5 1 1-15,-4 4-1 16,-2 1 1-16,-4 0-1 16,-2 3 0-16,-5 2 1 15,-1 0-1-15,-2 2 1 0,-6 2-1 16,-2 2 0-16,-1-1 1 16,-4 4-1-16,1-2 0 15,-2 6 0-15,-3-1 1 0,3 1-1 16,-1-1 1-16,0 3 0 15,-2 0 0-15,0 1 0 16,0 0 0-16,-1-3 0 16,1 2-1-16,0-2 1 15,0 1 0-15,-1-1 0 0,2 2-1 16,-4-4 1-16,0 5 0 16,-2 1 0-16,0-1 1 15,2 4-2-15,-1-1 0 16,-4 2 0-16,5 2 0 0,-3-1 0 15,-1 1 0-15,2-5 0 16,-3 5 0-16,2-1 0 16,-5 0 0-16,3 1 0 0,-6 1 0 15,0 3 0-15,0 0 0 16,-2 3 0-16,1 3 0 16,3 0 0-16,-1 0 0 15,0 3 0-15,7-3 0 0,-3-3 0 16,2 3 0-16,0-2 0 15,0 2 0-15,-2-3 0 16,5 0 0-16,-2 2 0 16,1-1 0-16,3-1 0 0,2-1 0 15,4 1 0-15,-1-2 0 16,4 1 0-16,-2 2 0 16,1 0 0-16,3 1 0 15,-3 0 0-15,6 1 0 16,-4-2 0-16,5-1 0 0,3-1 0 15,0-2 0-15,-1 0 0 16,2-1 0-16,-2-1 0 16,1-1 0-16,5-2 0 15,-1 1 0-15,-3-1 0 0,4 1 0 16,-2-1 0-16,3-1 0 16,-3 0 0-16,3-4 0 15,0 3 0-15,-2 0 0 0,1-1 0 16,-3-3 0-16,1 2 0 15,-1 0 0-15,0 3 0 16,-1 0 0-16,-2 1 0 16,-3-4 0-16,0 5 0 0,-1 2 0 15,3-1 0-15,-5 0 0 16,2 0 0-16,0 2 0 16,-1-3 0-16,-2 2 0 15,0-4 0-15,-2 3 0 0,-5-3 0 16,3 3 0-16,-3 2 0 15,-5 0 0-15,1-2 0 16,-2 2 0-16,-2 1 0 16,0-1 0-16,-3 1 0 15,0-1 0-15,-1 1 0 0,-4-1 0 16,-1 1 0-16,0 0 0 16,-3 0 0-16,-4 5 0 15,2-1 0-15,-4 6 0 0,0-2 0 16,2 2 0-16,-4-2 0 15,1 1 0-15,2-2 0 16,1-2 0-16,2-1 0 16,1-2 0-16,0-2 0 0,-2 0 0 15,1 0 0-15,-1 1 0 16,-2 1 0-16,-1 2 0 16,-2 1 0-16,2 4 0 15,-4-2 0-15,5 1 0 0,-1 0 0 16,4-1 0-16,-1-4 0 15,3 4 0-15,-1-7 0 16,2 0 0-16,0 0 0 16,-1 0 0-16,2 0 0 0,-2 0 0 15,-2 0 0-15,2 0 0 16,-2 3 0-16,3-3 0 16,0 3 0-16,1-1 0 15,0-1 0-15,0-1 0 0,3 0 0 16,-1-1 0-16,-1-2 0 15,1-2 0-15,-1-1 0 16,1 2 0-16,-3 1 0 16,4 1 0-16,-2 0 0 0,-2 2 0 15,3-1 0-15,-2 1 0 16,4 0 0-16,-1-3 0 16,-1 2 0-16,0-2 0 0,-1 1 0 15,1 0 0-15,0 2 0 16,-3 0 0-16,1 0 0 15,1 4 0-15,-1 1 0 16,-1 2 0-16,1 2 0 16,0 0 0-16,-1-3 0 0,2 1 0 15,-1 1 0-15,1-1 0 16,0-1 0-16,-2 1 0 16,2 0 0-16,-1 0 0 15,2-1 0-15,-1 3 0 0,2-3 0 16,0 2 0-16,0-2 0 15,3 0 0-15,-1-3 0 16,1 1 0-16,3-2 0 16,-1-1 0-16,-2-1 0 0,3 0 0 15,1 0 0-15,-1 0 0 16,1 0 0-16,-1-1 0 16,-1 1 0-16,0 0 0 15,3 0 0-15,0 0 0 0,1 0 0 16,1 4 0-16,5-1 0 15,-2 3 0-15,4 0 0 16,4 0 0-16,2-1 0 0,-2 5 0 16,3 0 0-16,2 4 0 15,0-6 0-15,11 3-42 16,5-3-39-16,3-8-2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27T15:48:10.1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1141 7520 221 0,'0'0'7'16,"0"0"3"-1,6 0 1-15,-6 0 4 16,0 0 2-16,0 0 2 0,13-3 0 16,-13 3 2-1,0-16-6-15,1 2-1 0,-1-1-4 16,0-7 0-16,0 1-4 0,-1-2 0 15,-4-2-1-15,2 1 0 16,-7-2-1-16,5-2 1 0,-6 1-1 16,-1-3-1-1,0 0-1-15,0-5-1 16,-1-2 0-16,3 0-1 16,-2-4 0-16,5-1 0 0,0 0 0 15,-1-1 0-15,4 1 0 0,-1 0 1 16,4-3-1-1,1 3 0-15,-1-1 0 16,1-1 0-16,0-1 0 0,3-1 0 16,4-1 1-16,1 1-1 15,1 3-1-15,-1-3 1 16,7 1 0-16,-3-3 0 0,4 2-1 16,-1-2 1-16,4-1 0 0,-1-1-1 15,0-2 1 1,3-1 0-16,-1 2 0 0,0-1 1 15,0 0-1-15,0 3-1 16,-4-1 2 0,4-1-2-16,-5 2 2 0,1-1-2 15,0-1 1-15,-2 2-1 16,3-4 1-16,-2 4 0 0,1-1 0 16,-2 2 0-16,1 4 0 15,-3 4 0-15,0 7 1 0,-2 0-1 16,-2 3 0-1,4 1 0-15,-1 3 0 16,-2 2 0-16,6-2 0 0,-1 1 1 16,4-4-1-16,2 0 1 0,-1-3-1 15,5 0 1 1,3 1 0-16,0-2 0 0,-1 0 0 16,3 2-1-16,1 0 2 15,1 0-4-15,0 3 1 16,3-1 0-16,0 2 0 0,4 0 0 15,-4 2 0 1,3-1 1-16,0 6-1 16,-1 0 1-16,0 6 1 0,0 0 0 15,-1 4 0-15,1 0-1 16,2 4 1-16,-4 1-1 0,0 0 0 16,1 4 1-16,-4-2-1 15,3 2 1-15,-1 2-1 16,2-1 2-16,-2 1-2 15,2 2 0-15,0 2 0 16,1-3 0-16,-1 5 0 0,3-3 1 16,-3 2-1-16,-1-4 0 15,2 1 0-15,-2-3 1 0,4 0-1 16,-4 3 0-16,3-3 1 0,-3 0-1 16,4 0 0-16,1-1 1 15,-2-1-1 1,3-1 1-16,-3 1-1 15,2-4 0-15,0 4 1 16,1 2-1-16,-4-2 1 0,5 2-1 16,-4-1 1-16,2-1-1 15,1 2 0-15,-2 0 1 16,-1 0-1-16,2-1 0 0,2 1 0 16,-4 0 1-16,2 0-1 15,-2 0 0-15,-1 0 0 16,4 0 1-16,-4 0-1 0,3 0 0 15,-5 0 1-15,1-3-1 16,1 1 1-16,-1-4 0 0,-2-1-1 16,-3-4 1-1,1 1-1-15,-3 2 1 0,2-4-1 16,-3-1 1-16,3-3-1 16,-2 2 1-16,0-3 0 0,0-3 0 15,-1-4-1 1,-1-2 1-16,0-2 0 0,-1-4 0 15,-1-4-1 1,0-6 1-16,-2-3-1 0,0 0 0 16,-2-2 0-16,-3 0 1 15,3 3-1-15,-5 1 0 0,3 6-1 16,-7 5 2 0,4 6-1-16,-4 4 0 15,3 8 0-15,-2 0 0 0,4 6 0 16,-3 1 0-16,5 6 0 0,1 1 0 15,2 5 1-15,4 7-2 16,2 3 2-16,2 4-1 0,1 4 0 16,2 5 0-1,6 2 1-15,2 2-2 0,-1-2 2 16,6 5 0 0,-2-2-1-16,6-1 0 0,0-2 0 0,4 0 0 15,-1-5 0 1,3 1 0-16,2-7 0 15,1-2-1-15,2-4 1 16,1-5 0-16,4-3 0 0,-2-2-1 16,-2-3 1-1,2-8 0-15,-2-1 0 0,0-7 0 0,4-1 0 16,-5-1 0 0,1-3 0-16,1-3 0 15,-1 1 0-15,0-2 0 0,-2 4-1 16,-1-1 1-16,0 1 0 15,0 4-1-15,0-1 2 0,-2 3-1 16,3 0 0-16,-2-1 0 16,-1 1 0-16,3 1 0 0,-3 1 0 15,-1 2 0 1,-1-1 0-16,0 1 0 0,-2 1 0 16,-3 2 0-16,4 1 1 0,-5 0-2 15,0 0 1 1,1 2 0-16,-3 2 1 15,0 0-1-15,1 2 0 0,-2 0 0 16,-2-1 0 0,2 1 0-16,-4 1 1 0,1 0-1 15,-1 0 0-15,-3 0 0 0,4 3 0 16,-5-1 0-16,0 3 0 16,-3 1 0-1,1 1 1-15,-1 3-1 0,-3 3 0 16,-1-3 1-16,1 3-1 15,-2 0 0-15,3 1 1 0,-3-1-1 16,2 0 0-16,0-1 0 16,2 1 1-16,1-3-1 15,-2 4 0-15,2-5 0 0,0 2 1 16,-2 2-1-16,1-1 0 16,-1-2 0-16,0 1 1 15,1 3-1-15,0-3 0 16,-3 3 1-16,3-6-1 15,0 7 1-15,-2-5-1 0,-1 4 0 16,0-1 1 0,0-1-1-16,2 2 0 0,-3 2 0 0,0 0 0 15,0-2 0 1,-1 4 0-16,1-2 0 16,0 3 0-16,-1-3 0 0,1 3 0 15,-1-3 0-15,-2 4 0 0,0-3 1 16,-4 7-1-1,-2-3 0-15,-2 4 1 0,-2 2-1 16,-1 0 1-16,1 0 0 16,-2 2-1-16,1 1 1 0,-2-1 0 15,0 0 1 1,0 0 0-16,4 1-1 16,-3-2 1-16,2 1 0 15,-5 3-1-15,2-3 0 0,-2 3 0 16,-1-1-1-16,1 3 0 15,-3-4-1-15,-4 5 1 0,2-1 0 16,-1 1 0 0,-1 0 0-16,-1-1 0 0,-1 0 0 15,-1 0 1-15,-1 1-1 16,0-3 1-16,0 0-1 16,0-3 1-16,0 1 0 0,0-3 0 15,2-4-1-15,2 0 0 16,-1-2 1-16,3 2-1 0,0-6 0 15,3 2 1-15,-4 2-1 16,0 0 1-16,2 1-1 16,-2-1 1-16,-1 3 0 0,-1-2-1 15,2 3 1 1,-2-1-1-16,-1 5 0 16,2 0 1-16,4-3-1 0,-3 5 1 15,4-1-1-15,-2 1 1 16,4 1-1-16,-2 1 0 0,2 1 0 15,1 3 1 1,-3 3-2-16,4 2 0 16,-3 0-2-16,2 7-9 0,-2 13-54 15,3-14-14-15</inkml:trace>
  <inkml:trace contextRef="#ctx0" brushRef="#br0" timeOffset="4587.1939">2438 2600 254 0,'0'0'10'16,"0"0"3"-1,0 0 3-15,6 2 3 0,-6-2 4 16,0 0 1-16,9 5 3 16,-9-5-1-16,0 0-8 0,9 21-4 15,-1 7-3 1,5 16-2-16,4 13-2 0,7 11-2 16,6 0-1-1,1 4-1-15,3-5 0 0,4-10 0 16,-5-22 0-16,-3-25-1 15,-5-26-1-15,-7-25-1 0,-3-15-1 16,-9-14 0-16,-3-8-1 16,-3-7 0-16,-1 4 0 15,-3 15-1-15,0 17 2 16,-2 23 3-16,6 26 0 16,5 21 3-16,3 26 0 0,8 19 2 15,5 7 0-15,5 2-7 16,6 1 0-16,4-15 0 0,5-14-41 15,1-15-40-15,-1-16-4 16</inkml:trace>
  <inkml:trace contextRef="#ctx0" brushRef="#br0" timeOffset="5741.4108">3219 2725 209 0,'0'0'10'15,"0"0"2"-15,0 0 7 0,0 0 3 16,0 0 3-16,0 0 1 0,-3 6 0 15,3 9 2 1,7 9-6-16,8 12-5 0,3 15-4 16,5 6-3-16,6 9-2 15,-1 1-1-15,4 2-1 16,-5-6-1-16,-3-8-1 16,-5-16-1-16,-9-11 0 15,-8-15-1-15,-2-13-1 16,-16 0 0-16,-6-18-1 0,-5-12-1 15,-2-17-2-15,-3-10 0 16,-1-7 0-16,4-2-2 0,7 2 1 0,7 1 0 31,10 4-1-31,5 9 2 0,8 15 1 16,12 12 2-16,4 6 0 16,3 12 2-16,-1 5 2 0,-1 11 1 15,-5 9 0-15,-4 6 1 16,-9 7 0-16,-7 7 0 15,-11-2-1-15,-7-1-3 16,-4-4-6-16,-3-10-13 16,0-13-58-16,0 1-6 0</inkml:trace>
  <inkml:trace contextRef="#ctx0" brushRef="#br0" timeOffset="6426.7046">3642 2494 385 0,'0'0'5'0,"0"0"1"15,-13 7 2-15,4 1 2 16,-1 3-1-16,-1 2 1 0,-1 5 1 16,-1 2-1-1,4 4-5-15,4 0-2 0,4 1-2 16,4-4-1-1,6-3-1-15,6-3 0 0,4-3 0 16,0-3-1-16,1 0 2 16,-3-2 1-16,-2-2 0 0,-7 7 1 15,-5 0 0 1,-3 6-1-16,-6 3 1 0,-7 1-3 0,-1-1-4 16,3-1-18-1,-5 4-53-15,6-17-1 16</inkml:trace>
  <inkml:trace contextRef="#ctx0" brushRef="#br0" timeOffset="6637.1046">3808 2309 405 0,'0'0'4'0,"5"28"3"0,2-1 1 16,-1 13 1-1,8 7 0-15,1 10 1 0,3 6-1 16,-1 4 1-16,4-7-5 16,0-6-6-16,-2-10-13 0,1-15-41 15,-1-2-23 1,-8-13-3-16</inkml:trace>
  <inkml:trace contextRef="#ctx0" brushRef="#br0" timeOffset="6808.2556">3754 2677 412 0,'0'0'1'15,"0"0"1"-15,2-10 1 0,7-1 0 16,8-1-1-16,6-3 1 16,6-9-6-16,15 0-23 0,13 2-45 15,0-1-3 1</inkml:trace>
  <inkml:trace contextRef="#ctx0" brushRef="#br0" timeOffset="7477.1171">4283 2563 229 0,'0'0'7'0,"3"13"6"0,5-2 2 15,-1 2 2-15,5 1 1 16,-2-6 0-16,2 8 3 15,-2-8 0-15,-10-8-5 0,0 0-4 16,5-5-5 0,-7-10-1-16,-7-9-2 0,1 2 0 15,-3-4-4-15,4 2 0 0,1-1-1 16,3 7 0-16,3 7 1 16,11 4-1-1,8 7 1-15,6 0 0 0,3 0 1 16,7 6 0-16,1-5 1 15,0-1-1-15,-1-7-1 16,-3-4 1-16,-11-5 0 0,-3-2 0 16,-9-3-1-16,-1 0 1 15,-8 1 2-15,0 4 1 16,-2 6 2-16,2 10 2 0,-10 3 1 16,7 17 0-1,3 10 1-15,0 0-1 0,5 4-2 16,9-3-2-16,4-2-3 15,4-12-7-15,10-5-19 0,7-10-55 16,-6-7-1 0</inkml:trace>
  <inkml:trace contextRef="#ctx0" brushRef="#br0" timeOffset="7981.9792">4996 2234 331 0,'0'0'6'0,"0"0"4"0,0 0 3 16,0 0 2-1,0 0 2-15,-11-8 0 16,11 8 1-16,0 0 1 0,0 0-5 16,0 0-4-16,0 0-3 15,-8 0-1-15,8 0-2 0,0 0-1 16,-11 0-1-1,11 0-1-15,-13-9-1 0,13 9 1 0,-8-10 0 16,8 10 0 0,-10-6 0-16,10 6 0 0,0 0-1 15,-12-3 1 1,12 3-1-16,0 0 0 0,0 0 0 16,-7 0 0-16,7 0 0 15,0 0-1-15,0 0 1 0,-8 7-1 16,8-7 0-1,-4 15 1-15,-1-5-1 16,3 2 0-16,-2 5 0 0,-1 5 0 16,1 3 0-16,0 0-1 0,-1 3 1 15,3-5 0-15,2-2-2 16,0-10 1-16,0-11 0 16,18 5-1-16,-3-6 0 15,2-8 0-15,6 1 0 0,3 4 0 16,4 4 0-16,3 9-1 15,-3 3-7-15,2 3-14 16,-5 0-25-16,-6-2-26 0,0-5-4 16</inkml:trace>
  <inkml:trace contextRef="#ctx0" brushRef="#br0" timeOffset="8386.5345">5220 2196 351 0,'0'0'5'15,"0"0"4"-15,0 14 0 16,3-1 2-16,3-1-1 0,4 0 0 16,2 3 0-16,1-1 0 15,3-5-5-15,1-5-3 16,-2-4-3-16,-1-8-1 0,-1-5 0 15,-3-1 0-15,0-2 0 16,1 4 0 0,1 3 1-16,2 6 1 0,4 3 0 15,4 9 0-15,2 0 1 16,1 3-1-16,2-2 1 0,-5-5-1 16,1-5 0-16,-5-9 0 15,-5-9 1-15,0-5 0 0,-8-5 0 16,5 2 3-1,-2 0 1-15,3 6 2 16,4 10 0-16,4 7 1 0,4 4 0 16,4 13-2-16,8 8-3 0,0-3-35 15,4 0-44 1,3-1-4-16</inkml:trace>
  <inkml:trace contextRef="#ctx0" brushRef="#br0" timeOffset="9138.9337">2767 3800 388 0,'0'0'3'0,"1"7"2"16,6 6 3-16,2 10 2 0,4 12 1 16,5 5 2-16,4 6-2 15,1 2 1-15,0 0-1 0,-4-3-3 16,-3-9-3-1,-3-10-1-15,-9-13-2 16,-4-13-1-16,-12-18 0 0,-4-14-1 16,-3-14-2-1,4-10-1-15,-2-6-1 0,6-7 0 0,6 6-1 16,5 4 0 0,15 11 1-16,3 14 1 0,7 18 3 15,2 13 2-15,4 10 1 16,-4 18 2-16,-2 8 1 15,-11 6 1-15,-1 7 0 16,-13 0 0-16,-3-3-2 0,-12-1-3 16,-6-16-4-16,6-7-13 0,-9-7-44 15,10-18-22-15,3-13-2 16</inkml:trace>
  <inkml:trace contextRef="#ctx0" brushRef="#br0" timeOffset="9734.1654">3278 3880 321 0,'0'0'4'0,"0"0"2"0,0 0 3 16,0 0 1-1,0 0 0-15,0-13 2 16,0-8 0-16,-1-5-2 16,0-10-3-16,0-3-3 0,1-5-4 15,2 3-1-15,9 4 0 16,1 2-1-16,5 14 3 16,1 5 1-16,3 13 2 15,0 3 3-15,-1 16 1 0,0 8 1 16,-4 6 1-16,0 7 0 15,0-2-2-15,-1-3-1 16,2-4-3-16,-1-10-1 0,4-11-2 16,1-7 0-16,0-16-1 15,-1-11 1-15,-2-5-1 0,-4-8 1 16,-5 1 0 0,-6 2 1-16,-3 4-1 15,-8 11 1-15,-7 6 1 16,-2 13-1-16,-3 7 0 0,0 16 0 15,2 6-1-15,7 2-4 16,11 5-17-16,2-6-56 0,16-7-5 16</inkml:trace>
  <inkml:trace contextRef="#ctx0" brushRef="#br0" timeOffset="10433.3608">3834 3416 273 0,'0'0'7'0,"0"0"1"15,0 0 4-15,-2 14 0 16,2-14 3-16,0 16 1 16,2 0 0-16,3 2 1 0,1 0-4 15,0 2-4-15,2 2-3 16,4 0-1-16,1-2-2 15,-2-5-1-15,4-3-1 0,-1-4-2 16,4-7 0-16,-3-5-1 16,0-13-1-16,0-5 0 15,-1-10 0-15,0-2 0 16,-2-5 0-16,0 1 0 0,-4 6 2 16,2 6 1-16,-2 12 2 15,3 9 2-15,-1 5 1 16,2 8 2-16,0 10 0 0,0 2 0 15,3-2 0 1,1-3 0-16,-2-7-4 0,2-7 1 0,-1-1-2 16,2-8 0-1,-2-2-1-15,1 1 1 16,0 3-1-16,2 5 1 16,0 1-3-16,-3 8-4 0,5 5-15 15,-8 7-39-15,2-11-16 16</inkml:trace>
  <inkml:trace contextRef="#ctx0" brushRef="#br0" timeOffset="10704.0656">4484 3312 430 0,'0'0'5'0,"5"19"0"15,-2-5 0-15,7 3 1 16,-2-4-1-16,4 1 1 15,3-5 0-15,-1-2 0 0,1-11-5 16,-4-13-1-16,1-7-1 16,-9-3 0-1,-3-4 0-15,-2-2 1 0,-11 6 2 16,-3 1 0-16,-4 9 1 0,0 9 1 16,1 5 1-1,3 6 0-15,4 11-1 0,9 8-6 16,3-7-13-16,5 6-62 0,12-6-3 15</inkml:trace>
  <inkml:trace contextRef="#ctx0" brushRef="#br0" timeOffset="11068.2133">4741 2794 423 0,'0'0'4'16,"3"27"2"-16,3 4 1 15,4 10 1-15,6 14 0 0,2 6 1 16,3 7-1-16,2 6 0 16,4-5-5-16,-4-14-6 0,4-4-13 15,-13-11-35 1,2-17-28-16,-8-9-2 0</inkml:trace>
  <inkml:trace contextRef="#ctx0" brushRef="#br0" timeOffset="11379.5937">4776 3202 404 0,'0'0'1'0,"0"0"2"16,0 0 1-1,9 0 1-15,1 1 1 0,5-1 0 16,4-3 0-16,5-3 0 16,2-5 0-16,3-8-2 15,-1 0-1-15,1-7-1 0,-6-4 0 16,-1 3-1-16,-6-1 1 16,-5 3 0-16,-8 5 0 0,-3 11 1 15,0 9 0-15,-8 0 0 16,-1 16 0-16,-1 8 0 0,5 6 0 31,2 1-1-31,3 1 0 0,8-3-2 16,8-3-3-16,6-9-7 15,0-11-22-15,-4-6-45 0,11-3-3 16</inkml:trace>
  <inkml:trace contextRef="#ctx0" brushRef="#br0" timeOffset="11576.7374">5366 3171 357 0,'0'0'8'16,"0"0"1"-16,-12 0 2 0,12 0 0 15,-17-12 1-15,6-2-1 16,0-1 2-16,-1-2-1 16,7-9-6-16,3-2-3 0,2 1-1 15,9-1-3-15,10-1-7 16,2 0-18-1,9 0-49-15,10 2-1 16</inkml:trace>
  <inkml:trace contextRef="#ctx0" brushRef="#br0" timeOffset="12061.8524">6021 2788 289 0,'0'0'1'15,"2"-11"2"-15,-1 1 1 0,0-5 0 16,0-2 5-1,-1 3 5-15,0 0 4 16,0 14 1-16,-8-9 3 0,-1 16-1 16,2 13 0-16,-2 12 0 15,5 7-4-15,4-2-5 0,0 3-4 16,8-6-2 0,6-7-2-16,9-10-4 15,-1-15-6-15,7-7-20 16,0-14-52-16,-4-13-3 0</inkml:trace>
  <inkml:trace contextRef="#ctx0" brushRef="#br0" timeOffset="12212.0204">6153 2370 464 0,'0'6'3'0,"5"15"2"16,2 13 1-16,7 14 0 15,2 6 1-15,5 5-1 16,2 7 1-16,5-3-2 15,-2-5-5-15,5-12-11 0,-3 4-57 16,2-29-14-16</inkml:trace>
  <inkml:trace contextRef="#ctx0" brushRef="#br0" timeOffset="12663.4566">6489 2646 296 0,'0'0'3'16,"0"0"0"-16,15-17 1 16,-7-1 0-1,5-4-1-15,-3-4 1 0,0-1 0 16,3-3 1-16,-8 2 5 0,-2 7 3 15,-3 9 3 1,0 12 5-16,-21 6 1 0,9 18 1 16,-3 7 0-16,5 7-2 15,5 6-7-15,4-3-4 16,7-2-6-16,11-13-6 0,17-7-14 16,2-7-63-16,16-12-3 15</inkml:trace>
  <inkml:trace contextRef="#ctx0" brushRef="#br0" timeOffset="13385.8">6758 2400 235 0,'0'0'7'0,"0"0"4"16,0 0 2 0,0 0 3-16,-3 9 2 15,3-9 0-15,0 0 3 0,0 17 0 16,0-17-4-16,6 11-2 0,-2-3-4 15,2 5-2 1,0 1-3-16,2 5 0 16,2-1-2-16,1 0-1 0,2 2-2 15,-1-1 0-15,4-4-1 16,-5-7-1-16,4-5-1 0,-2-3-1 16,1-12-1-16,-4-12-3 15,-3-6-5-15,6-12-1 16,-1-3-1-16,-3 0 0 0,4 2 1 15,-4 2 1-15,3 12 5 16,-5 12 6-16,9 14 6 0,-4 13 5 16,1 7 2-1,2 9 2-15,0-1 1 16,3 3-2-16,0-10-1 0,1-9-2 16,-2-9-3-1,-2-9-1-15,0-9-1 0,-2-6-1 16,2 0 1-16,-1 0 0 0,-2 5 0 15,-1 8 0-15,3 8-1 16,2 6 0-16,1 8-2 16,-1 8-4-16,3-3-8 0,1 2-29 15,-1-1-39 1,2-4-1-16</inkml:trace>
  <inkml:trace contextRef="#ctx0" brushRef="#br0" timeOffset="13620.9626">7459 2334 398 0,'0'0'1'0,"0"0"2"16,0 0 0-16,13-3 1 0,-13 3 1 15,16-15 0-15,-8 0 0 16,1-1 0-16,-3-4 0 16,0-1-1-16,-6 0 0 0,0-1 1 15,-6 7 2 1,0 3 0-16,6 12-1 0,-14-7 1 15,14 7-1-15,-5 17-3 16,5-3-3-16,17 2-10 16,1 2-24-16,12-6-47 0,4 3 1 15</inkml:trace>
  <inkml:trace contextRef="#ctx0" brushRef="#br0" timeOffset="14014.2643">7897 2259 376 0,'0'0'4'0,"0"0"2"15,0 0-2-15,-4-3 0 0,-3-7-1 16,3-4 0 0,-2-6 0-16,2-8-2 0,3-3-3 15,1-4-1 1,0-3 0-16,8 6 1 0,-1 5 4 15,4 8 0-15,6 15 0 16,-2 8 4-16,3 10-2 16,0 7 0-16,0 5-8 15,-4-1-25-15,1-4-41 0,0-4-3 16</inkml:trace>
  <inkml:trace contextRef="#ctx0" brushRef="#br0" timeOffset="14184.9429">8077 1669 415 0,'0'0'6'0,"0"9"1"0,4 13 3 16,-1 11-2-16,3 6 2 15,4 12 1-15,0 3-2 0,4 4 2 16,2 0-7-16,1-5-4 16,4-11-5-16,-3-12-11 0,1-6-18 15,2-11-46 1,-12-11-2-16</inkml:trace>
  <inkml:trace contextRef="#ctx0" brushRef="#br0" timeOffset="14513.396">8304 1791 91 0,'0'0'18'15,"0"0"11"1,13-11 12-16,-13 11 7 0,10-8 2 16,-10 8-2-16,0 0 0 15,0 0 0 1,0 0-15-16,0 16-11 0,-1 2-10 16,-2 2-9-16,3 1-2 0,3 1-1 15,11-1-1-15,2-3 1 16,7-1-1-1,3-4 1-15,-2-2 1 0,-2 2 1 16,-1 1 0-16,-9 8 0 0,-7-1 1 16,-6 8-1-16,-12 1-2 15,-7-2-11-15,-6-4-67 16,5-1-3-16</inkml:trace>
  <inkml:trace contextRef="#ctx0" brushRef="#br0" timeOffset="15366.6051">8085 1775 329 0,'0'0'7'0,"0"0"6"16,0 0 3-16,0 0 3 15,0 0 1-15,-4-6 0 0,4 6 3 16,0 0 0 0,0 0-7-16,0 0-4 0,0 0-4 15,0 0-3-15,7 0-5 16,-7 0 0-16,13 0 0 0,1 3 0 15,-2 0 0 1,4-3 0-16,2 0 0 0,9 0-30 16,5-3-51-16,4-4-4 0</inkml:trace>
  <inkml:trace contextRef="#ctx0" brushRef="#br0" timeOffset="18850.8644">10411 5824 256 0,'0'0'8'15,"0"0"1"-15,-4 11 3 0,4-11 1 16,0 0-1 0,-10 10 2-16,10-10 1 0,-11 6 0 15,11-6-6 1,-7 0 0-16,7 0-3 0,-9-11 1 15,5 1-1-15,-1 1-1 0,2-1-1 16,1-1-1 0,-1-2 0-16,2 5-1 0,1-4 0 15,0 0-1-15,0 4 0 16,2 0 0-16,1-1-1 0,1-2 1 16,-4 11-1-1,11-15 1-15,-11 15 0 0,8-12 0 0,-8 12 0 16,10-13 1-1,-10 13 0-15,0 0 0 16,0 0 0-16,8-9 0 16,-8 9 0-16,0 0 0 0,0 0 0 15,0 0-1-15,0 0 0 16,0 0 1-16,0 0-2 16,0 0 1-16,9-11 0 15,-9 11 0-15,0-15 1 16,0 5-1-16,-2-7 0 0,-3 0 0 15,0-6 0-15,-3-3 0 16,1-4 0-16,2-4-2 16,-4-1 1-16,0-8 0 0,2-3 1 15,1-8-1-15,0-2 0 16,-2-3 1-16,5-8-1 0,1 1 1 16,2-4 0-16,0 2 0 15,4-2 0-15,3 4-1 0,2 3-1 16,2 0 0-1,6 3 1-15,2 1-1 16,0 1 0-16,7 3 0 16,3 1 0-16,1 0 1 0,4 5 0 15,3 2 0-15,-2 2 0 16,3 0 0-16,2 3 0 0,2 6 0 16,-5 0 0-16,7 2 0 15,-4 2 0-15,5 2-1 16,-3 0 2-16,4 1-1 15,-1 0 0-15,1 0 1 0,2-3-1 16,-3 3 1-16,6 1-1 16,-4 1 0-16,3 2 0 15,-1 0 1-15,1 4-1 16,-2 2 0-16,1 4 1 0,1-2 0 16,-1 5-1-16,0 2 1 15,-1-1 0-15,0-1 0 16,-3 4 0-1,2 0 0-15,1-1 0 0,2 0-1 16,-1 1 1-16,-1 0 0 16,-1 1 0-16,2 1 0 0,0 0 0 15,-2 0-1-15,-2 2 1 16,-2 1 0-16,0 1 0 16,1 0 0-16,-2 1 0 15,1 1 0-15,2-3 0 0,-1 2 0 16,4-3 0-16,-2 4 0 15,2-3 0-15,1 1 0 16,-1-3 0-16,1 2-1 0,1 2 1 16,-1-2 0-1,-3 0-1-15,3 3 1 0,-3 0-1 0,2 0 1 16,-4 0 0 0,2 0-1-16,-1 6 1 15,-2-3 0-15,1 0 0 0,-3 0-1 16,1-1 0-1,-2 1 1-15,-4-1-1 0,3 3 1 16,-3-4 0-16,1 0 0 0,0 1-1 16,0-2 1-16,-2 0 0 15,0 1-1-15,5-1 0 16,-2 0 1-16,0-1-1 16,0-2 0-16,2-1 0 15,-1 0 0-15,2-1 0 0,-3 0 0 16,1-2 1-16,3-3-1 15,-2-3 1-15,3-6 0 16,-1-2 0-16,-1-3-1 0,1-4 1 16,-5-2 0-16,4-1 0 15,-7 0-1-15,-4 0 0 0,1 2 0 16,-4 2-1 0,-4 1 1-16,-4 4 0 15,5 3-1-15,-3 2 1 0,-2 2 0 16,-1 7-1-16,2 1 2 15,0 6-1-15,1 1 0 16,2 9 0-16,-2 3 1 0,4 3-1 16,0 7 1-16,4 0-1 15,-1 0 1-15,4 0-1 16,3 5 1-16,1-7-1 16,4 2 1-16,0-2 0 15,3-3-1-15,0-5 1 0,3 2-1 16,-3-5 0-16,3 0 1 0,-2-2-1 15,-2-4-1-15,3-2 1 16,-4-1 0-16,4-2 0 16,-2-10 0-16,0 0 0 15,1-6 0-15,2-6 0 0,3 0-1 16,-3-2 1 0,1-6 0-16,1 6 0 15,-1-6-1-15,1 6 1 0,0-3-1 16,0 5 1-1,3 2-1-15,1-1 1 0,0 5-1 16,3-4 1-16,2 2 0 0,1 2-1 16,3-1 1-1,0 1 0-15,4 1 0 0,-1 1 0 16,4 1 0-16,-1 2 0 16,0-1 1-16,4 2 0 15,-2 4 0-15,2-1 0 0,-1 2 0 16,2-3 0-16,1 5 0 15,2-1-1-15,-3-1 0 16,6-2 0-16,-1 1 0 0,-1-1-1 16,3-1 1-16,3-2-1 0,-1 1 1 15,-3-2-1 1,6-1 1-16,-2 2 0 16,0-1-1-16,1 4 1 15,-6-3 0-15,6 4-1 0,-3-1 1 16,-1-1 0-16,3 2-1 15,-4 2 2-15,2-1-1 0,1 1 0 16,-2 2-1-16,-3 3 1 16,3 1 1-1,-3 0-1-15,0 0 0 0,-1 5 0 16,-3 5 0-16,4-2 0 0,-4 1 0 16,1 3 0-1,-2-2 0-15,-3 4 1 0,1 1-1 16,0 0 0-16,-2 1 1 15,-2-1 0-15,-3 2 0 0,1 2 0 16,-1-4-1 0,-3 0 0-16,5-1 0 15,-2-2-1-15,-2 2 1 16,0-3-1-16,-2 1 0 0,2-2 0 16,-3 1 2-16,0 3 0 0,-2-4-1 15,2 2 0 1,-4-4 1-16,2 2 0 0,-2 0-1 0,0 1 1 15,-2-2-1 1,-2 4 1-16,-1 1 0 16,-6 1 0-16,1 0-1 15,-4 3 2-15,-4-3-2 0,2 5 0 16,-2 1 0-16,0-1 0 16,-2 1 0-16,1-4 0 0,1 6 0 15,-1-3 0 1,-2 0 0-16,-1-1 0 0,1-1 0 0,-3-3 0 15,0 3 0 1,-1 1 0-16,-4 2 0 0,2-5 0 16,-1 3 0-1,-1-2 0-15,0 3 0 16,-1 1 0-16,2-3 0 0,-2 3 0 16,0 0 0-16,-1-2 0 15,-1 2 0-15,3 2 0 0,-5-1 0 16,3-2 0-16,-2 3 0 15,0-1 0-15,-1 1 0 16,1 2 0-16,-4-1 0 0,2 2 0 16,0-1 0-1,-1 1 0-15,-1 2 0 16,-1-2 0-16,2 2 0 16,1-1 0-16,0 2 0 0,1-3 0 0,0 4 0 15,0-1 0 1,0-2 0-16,-3 5 0 0,2 0 0 0,-1 0 0 15,-2 1 0 1,-1 2 0-16,1-1 0 16,-2 4 0-16,2-6 0 0,-2 3 0 15,2 2 0 1,-2 0 0-16,-1 2 0 0,1 2 0 16,0 5 0-16,-5 4 0 0,1 4 0 15,-3 4 0 1,-1 4 0-16,0 3 0 15,-2 0 0-15,0 6 0 0,-2-3-17 16,9-3-61-16,-5 13-6 0</inkml:trace>
  <inkml:trace contextRef="#ctx0" brushRef="#br0" timeOffset="23090.5689">12856 2536 351 0,'0'0'6'15,"0"0"5"1,7-10 2-16,-7 10 2 0,4-14 1 16,-3 4 1-16,1-1 1 0,-2-1 1 15,-1 0-5 1,-4 3-4-16,-2-1-2 0,-4 4-1 15,-5-2-3-15,-2 4-2 16,-3 4-2-16,-5 0 0 0,-1 3 0 16,-4 6 0-1,-1 9 0-15,1 1 0 0,4 7 0 16,2 8 0-16,4 8 0 0,7 6 0 16,7 0 0-1,6 6 0-15,8-3 0 0,10 0 0 16,7-9 0-16,10-5 0 15,2-17-20-15,8-6-60 16,2-9-3-16</inkml:trace>
  <inkml:trace contextRef="#ctx0" brushRef="#br0" timeOffset="23475.6624">13052 2782 422 0,'0'0'3'15,"0"9"2"1,0 0-1-16,0-9 1 0,13 15 0 15,-2-12 0-15,7 0 0 16,-2-2-1-16,4-10-5 16,-1-10-1-16,-4-5-2 15,-6-3 1-15,-5-3 0 16,-4 3 1-16,-10 0 2 0,-8 6 3 16,-8 5 3-16,-1 11 3 15,-3 5 0-15,0 12 1 0,1 10-1 16,8-1-1-1,8 8-4-15,7-5-5 0,9 1-14 16,6-8-63-16,16-8-3 0</inkml:trace>
  <inkml:trace contextRef="#ctx0" brushRef="#br0" timeOffset="24160.5947">13344 2566 263 0,'0'0'8'0,"0"18"5"15,2 0 4 1,3 2 0-16,2 9 4 16,1 0 0-16,2 0 3 0,-3 0-3 15,3-9-5-15,-3-5-5 16,-7-15-2-16,0 0-2 0,2-21-2 15,-3-4-2-15,-6-5-1 16,-3-7 1-16,5-1-2 16,0 4 0-16,1 5-1 15,4 3 0-15,2 10 1 0,8 5 1 16,5 7 0-16,3 4 0 16,4 3 0-16,3 4 0 0,0 4-1 15,0-1 0-15,-3 1 0 16,2-1-2-1,-4 5 1-15,-2-3 0 16,-1 2 0-16,-3-1 1 0,0 1 0 16,3-2 1-16,-3-5-1 0,3-7 1 15,-1 0 0 1,0-13-1-16,-2-10 1 16,-2-4-1-16,-5-4-1 0,-4-6 0 15,-3 3 0 1,0 3 1-16,-6 7-1 0,-2 7 2 15,-4 10 0-15,2 11 2 16,2 14 1-16,0 11 0 0,4 7-2 16,4 7-3-16,5 1 0 15,9-1 0-15,5-6 0 16,3-14 0-16,16-5-28 0,1-16-53 16,-2-2-4-16</inkml:trace>
  <inkml:trace contextRef="#ctx0" brushRef="#br0" timeOffset="24782.9201">14412 2554 394 0,'0'0'3'0,"11"24"1"0,2-5 2 15,1 3-2 1,-1 3 2-16,3-1 0 0,-1 2 1 15,-3-4 1-15,-12-22-4 16,0 0-2-16,-6-11-2 0,-15-22 1 16,-2-8-2-16,-4-13-1 15,4-6-1-15,4-1-1 16,8-1-1-16,8 4 1 16,5 5 1-16,16 11-1 0,7 9 2 15,10 14 1-15,5 11 2 0,-2 8 2 16,-3 9 3-1,-7 13 2-15,-6 10 1 16,-16 8 2-16,-6 5 0 0,-23 2 0 16,-3-5-1-1,-7-3-3-15,-3-12-4 0,4-10-10 16,2-17-36-16,15-17-37 16,13-9 0-16</inkml:trace>
  <inkml:trace contextRef="#ctx0" brushRef="#br0" timeOffset="25437.8682">15009 2491 349 0,'0'0'6'0,"0"0"4"15,0 0 1-15,0 0 1 16,0-4 0-16,-5-11-1 0,1-9 1 16,-3-3-1-1,1-5-5-15,3-6-5 16,3-6-1-16,0 5-1 0,7 1-1 15,7 6 0-15,6 5 1 16,4 11 0-16,0 3 2 0,0 13 2 16,4 6 1-1,-5 12 2-15,2 5 0 0,-5 8 1 16,0 5 1-16,-5-3-1 16,2 0-1-16,-1-7-3 15,-1-4 0-15,0-12 0 16,2-10-2-16,0-13-2 0,3-8-1 15,0-8-1-15,-5-7 1 16,-1-3 0-16,-6 3 0 0,-7 2 0 16,-3 10 3-16,-12 6 1 15,-4 11 1 1,-5 7 1-16,-2 15-1 16,4 2 0-16,1 4-1 0,6 4-3 15,7-6-17-15,7-1-59 16,12-5-4-16</inkml:trace>
  <inkml:trace contextRef="#ctx0" brushRef="#br0" timeOffset="26168.4118">15595 2046 297 0,'0'0'6'16,"-2"5"3"-16,2-5 4 0,0 16 1 0,0-3 2 15,0 1 1 1,0 4 2-16,0 5 0 16,6-2-5-16,1 4-4 0,1 0-2 15,3-1-1-15,2-3-3 16,2-4-1-16,-3-5-1 0,2-11-1 15,0-3-1 1,2-16-1-16,-2-11-4 16,2-5 1-16,-2 2 1 0,2-4-1 15,0 5 0-15,1 5 2 16,-1 11-1-16,3 14 5 0,0 6 1 16,1 11-3-16,-1 5 2 0,0-2-2 15,-2 1 1-15,2-6 0 16,-2-7-1-1,-3-7-3-15,-1-11 5 0,-1-5 1 16,-2-4 0-16,4 7 3 16,-3 2-1-16,2 10 3 15,2 1-1-15,2 14-1 16,0 3-4-16,1 3-8 16,5-2-41-16,-1 0-30 0,-2-5-2 15</inkml:trace>
  <inkml:trace contextRef="#ctx0" brushRef="#br0" timeOffset="26641.908">16350 2064 418 0,'0'0'4'16,"-2"18"1"-16,2-6 0 0,0 3 1 16,6-1-2-16,0 1 1 15,8-5 1-15,0-1-1 0,5-9-4 16,1-9-3-16,-3-7 1 16,2-7 1-16,-8-2 0 15,-5-2 0-15,-6 1 1 16,0 5 1-16,-10 6 2 0,-4 8 2 15,-5 4 0 1,-1 6-1-16,4 9 0 16,1 5-1-16,4 3-1 15,8-3-7-15,4-1-10 0,0-4-37 16,13-12-30-16,5-9 1 16</inkml:trace>
  <inkml:trace contextRef="#ctx0" brushRef="#br0" timeOffset="26859.9757">16647 1574 398 0,'0'0'6'16,"2"14"2"-16,2 1 2 16,3 9 1-16,0 13 1 0,4 11-1 15,2 8 2-15,0 11 1 16,3-4-8-16,-2 4-1 0,0-2-5 15,1-13-3 1,-4-11-14-16,3-8-31 16,-3-10-32-16,-6-15-2 15</inkml:trace>
  <inkml:trace contextRef="#ctx0" brushRef="#br0" timeOffset="27070.2601">16610 1964 430 0,'0'0'3'0,"0"0"0"15,0 0 0-15,0 0 1 0,0 0 1 16,14 0 0 0,6-4 0-16,5-4 0 0,9 0-3 15,11-6-9-15,-3-1-24 16,13 1-44-16,-1 1-2 15</inkml:trace>
  <inkml:trace contextRef="#ctx0" brushRef="#br0" timeOffset="27521.9311">17193 1944 269 0,'0'0'3'16,"0"0"0"-16,4-9 1 15,5-1 0-15,-1-2 0 0,0-3 1 16,0 0 2 0,1-2 6-16,-6-5 5 15,-2 9 2-15,-5 5 3 0,-6 8 2 16,-3 5-1-16,-5 15-1 15,3 6-2-15,-2 1-5 16,9 10-7-16,1 1-2 0,7-5-7 16,9-5-3-16,8-7-2 15,2-12-17-15,8-9-33 0,1 0-25 16,1-4-2-16</inkml:trace>
  <inkml:trace contextRef="#ctx0" brushRef="#br0" timeOffset="27963.3461">17513 2055 302 0,'0'0'7'15,"0"0"3"1,0 0 4-16,0 0 1 0,0 0 2 15,0 0 4-15,0 0-1 16,0 0 0-16,1-9-5 0,-5-7-3 16,-5-2-2-16,-3-6-4 15,2 1-2-15,0-1 0 16,2 2-1-16,4-1-1 0,4 7 0 16,12-1 0-1,4 1 0-15,8 2 1 0,7-5-1 16,10 0-2-16,1-7-12 15,6 3-63-15,0 0-3 16</inkml:trace>
  <inkml:trace contextRef="#ctx0" brushRef="#br0" timeOffset="32327.2758">23325 4378 287 0,'0'0'5'15,"0"0"2"-15,0 0 2 16,0 0 2-16,-13 4 4 0,13-4 1 16,-18 2 3-1,10-1 2-15,-7 0-4 0,0-1-1 16,-2 0-1 0,0 2-2-16,-2 1-3 0,1-1-2 15,-1 1-2-15,-3 4-1 16,2-1-2-16,0 2-1 0,0 2 0 15,-2 2 0-15,-2 3-1 16,1 2 0-16,0 1 1 16,-2 3 0-16,0 1-1 15,1 2-1-15,3 1 2 16,-1 0 0-16,1 0-1 0,3 0 0 16,-2 3 0-16,3-3-1 15,-2 2 1-15,5 3 0 16,-4 0-2-16,2 3 0 0,0-2 1 15,2 3-1-15,-2 3 0 16,3 3 1-16,-3-7-1 0,4 5 0 16,1-1 1-1,-1 0-1-15,3 4 0 16,0 1 1-16,1-4 0 16,1 2 0-16,4 3 0 0,-2-5 0 15,4 4 1-15,1-1-1 16,0-6 2-16,0 2-2 0,3 1 1 15,2 2-1-15,1-5 1 16,4 5 0-16,-3-5-1 16,0 5 1-16,-1-2-1 15,4 1 0-15,0 0 0 16,-2-2 0-16,-2 1-1 0,5-2 0 16,-3-3 1-16,0-1-1 0,2 0 1 15,1-5 0-15,-3 0 0 16,4-1 1-16,-3 0-1 15,-1 0 0-15,4 1 0 16,-3-4 1-16,1 1-1 0,1-5 0 16,1 0 0-1,1-3 0-15,2 0 0 16,1-4 0-16,0 1 0 0,3-2 0 16,3 1 0-1,-3 0 0-15,3-2 0 0,3 2 0 0,-1 0 0 16,1-1 0-1,-1-3 0-15,0 2 0 16,1-3 0-16,2-4 0 0,-1-3 0 16,2 0 0-16,-5 0 0 0,5-7 0 15,-3 1 0-15,4-3 1 16,-3 0-1-16,1 0 0 16,-2-5 0-16,0 5-1 15,1-6 1-15,1-2 0 0,1 3 0 16,-2-7 0-16,1 2 0 15,2 1 1-15,0-1 0 16,2-3 0-16,0 1-1 16,1 0 0-16,0 2 1 15,1 2-1-15,-3 1 1 0,2 1-1 16,-1 1 0 0,0 1 0-16,-3 2 1 0,0 0-1 15,0-1 0-15,-1-2 0 16,3 0 0-16,-3 1 0 15,-3-1-1-15,0-3 1 16,4 0 0-16,-5 0 1 0,2-5-1 16,-2 1 2-16,3 0-2 15,-2 0 0-15,1 0 0 0,0-4 0 16,-3 1 0-16,-1 2 0 16,1-4 0-16,-2 1 0 0,-1-1 0 15,-2-3 0 1,3 1 0-16,-2-1 0 0,-2-1 0 15,4 1 0-15,-6-1 0 0,1 1 0 16,-4-1 0 0,4 3 0-16,-6-2 0 15,0 4 0-15,-2-1 0 16,1-1 0-16,-2 3 0 0,-1 0 0 16,2-1 0-16,-1-1 0 15,-2 2 0-15,0 0 0 16,1-1 0-16,-4-1 0 0,-1 1 0 15,0-6 0 1,0 1 0-16,-1-2 0 0,-4 0 0 16,-2-5 0-16,0 3 0 15,-3 1 0-15,4 1 0 0,-6 4 0 16,-3 4 0-16,3 2 0 16,-2 1 0-16,0 2 0 15,-1 0 0-15,1-1 0 0,-3 1 0 16,-1 2 0-16,5-4 0 15,-4 2 0 1,0 4 0-16,1-2 0 0,0 1 0 16,-1 2 0-16,-3 1 0 15,6 0 0-15,-6-1 0 0,2 2 0 16,-1-4 0 0,-2 2 0-16,-2 2 0 0,0 2 0 15,-4 2 0-15,-4 0 0 16,-3 2 0-16,-2 2 0 0,-1-5 0 15,-1 1 0-15,0 0 0 16,2-3 0-16,3-4 0 0,-2-1 0 16,5-1 0-16,1 1 0 15,-1 3 0 1,-3 5 0-16,3-3 0 0,-3 10 0 16,-1 4 0-16,-3 6 0 15,2 9 0-15,-2-2 0 0,3 0 0 16,-1-5-10-1,3-9-71-15,4-2-4 16</inkml:trace>
  <inkml:trace contextRef="#ctx0" brushRef="#br0" timeOffset="40413.6795">23033 6454 238 0,'0'0'8'0,"0"0"8"0,-1 7 2 15,1-7 5 1,0 10 3-16,0-10 0 0,0 15 4 16,0-3-1-1,0 3-8-15,4 11-4 0,3 8-4 16,1 11-4-16,-2 15-2 15,7 12-2-15,1 15 0 0,-3 12-1 16,1 4 1-16,-2 4-1 0,-3 0 0 16,-2-3-1-16,-2-12-3 15,-3-10 0 1,0-16-4-16,-2-15-46 0,0-13-31 16,-2-11-2-1</inkml:trace>
  <inkml:trace contextRef="#ctx0" brushRef="#br0" timeOffset="41550.2462">21958 8992 305 0,'0'0'9'16,"0"0"5"-16,-2 10 1 15,2-10 3-15,0 0 2 0,-3 11 1 16,3-11 0-1,0 0 1-15,0 0-8 0,-4-8-4 16,4-5-2-16,6-1-2 16,1-7-2-16,8-4-1 0,1 1-1 15,8-5-1 1,4-2-1-16,2 0-2 0,7-1-5 16,0-2-13-16,0 3-57 0,6 6-4 15</inkml:trace>
  <inkml:trace contextRef="#ctx0" brushRef="#br0" timeOffset="41851.3661">22179 8831 419 0,'0'0'6'16,"-1"13"1"-16,1 3 3 15,4 10 0-15,7 6 1 0,3 9 0 16,-1 5 0-1,7 5 0-15,3-2-8 0,-3-6-9 16,12-24-65 0,-2 10-9-16</inkml:trace>
  <inkml:trace contextRef="#ctx0" brushRef="#br0" timeOffset="42410.3121">22614 9039 372 0,'0'0'5'0,"0"0"4"16,0 0-1-16,0 0 2 15,0 0 0-15,-6-6 2 0,-3 0 0 16,-3-5 2-1,-4 0-6-15,-1-5-2 16,-3 0-1-16,3-5-1 0,2 1-1 16,5-3-1-16,2 0-1 15,8 3-2-15,7-3-4 16,9 1-11-16,2 12-44 0,12-12-18 16,3 3-3-16</inkml:trace>
  <inkml:trace contextRef="#ctx0" brushRef="#br0" timeOffset="42961.384">22903 8641 324 0,'0'0'8'0,"0"0"4"15,-5-4 2-15,5 4 3 16,-10-9 1-16,10 9 1 0,-15-8 2 16,6 3 0-16,-1 4-6 15,1 1-4 1,9 0-3-16,-17 0 0 15,17 0-2-15,-14 0-2 0,14 0-1 16,-13 6-1-16,13-6-2 16,-9 7 0-16,9-7 0 0,-11 5 0 15,11-5 0-15,0 0 0 16,-12 3 0-16,12-3 0 16,0 0 0-16,0 0 0 15,-10 0 0-15,10 0 0 16,0 0 0-16,0 0 0 0,-10 6 0 15,10-6 0-15,0 0 0 16,-6 13 0-16,6-13 0 0,-1 16 0 16,1-16 0-16,-5 16 0 15,1-7 0-15,1 3 0 16,0-2 0-16,-2 2 0 16,1 1 0-16,1 3 0 0,3-2 0 15,0 5 0 1,1-1-3-16,8-1 2 0,1-1 0 15,2-5-1-15,2-6 1 16,1-5 0-16,0-3 0 16,-1-10 0-16,0-5 1 0,-3-2-2 15,0 1 2 1,-1 2-1-16,2 10 1 0,-2 4 0 16,5 6 0-16,1 8 0 15,3 6-3-15,-2 0-2 0,4-2-6 16,-3-5-7-16,-2-10-22 15,5-5-38-15,-14-12-4 16</inkml:trace>
  <inkml:trace contextRef="#ctx0" brushRef="#br0" timeOffset="43242.2963">22965 8518 345 0,'0'0'7'0,"3"10"2"15,3 2 3-15,5 5 2 16,1-2 1-16,5 6 0 0,-3 0 0 16,5 0 0-1,-4-4-7-15,1-6-2 0,-8-9-2 16,3-3-2 0,-8-14-1-16,-1-7-1 0,-1-6 0 15,3-2 0-15,1 0 1 16,1-1 1-16,9 8-1 0,0 8 0 15,5 9 0-15,2 6 0 16,1 8-2-16,3 11-13 0,-9 4-60 16,2-1-4-1</inkml:trace>
  <inkml:trace contextRef="#ctx0" brushRef="#br0" timeOffset="43817.4759">23362 8214 368 0,'0'0'6'0,"0"0"4"15,0 0 1 1,-12 0 2-16,12 0 0 0,-14 10 1 16,5-1 0-16,-2 3 0 15,2 3-4-15,3-1-6 16,3 1 0-16,3-1-3 0,6-4 0 15,5-2-1-15,9-4 1 16,3-4-2-16,3 0 1 0,1 0-1 16,-2 0 2-1,-1 0 0-15,-6 10-1 16,-5 1 1-16,-9 10-1 0,-2 7 1 16,-5-2-2-16,-7 2-2 15,-2 0-6-15,-3-8-11 16,2-14-42-16,4 4-18 0</inkml:trace>
  <inkml:trace contextRef="#ctx0" brushRef="#br0" timeOffset="44068.2905">23564 8139 442 0,'0'0'3'0,"-8"9"3"0,2 3 0 16,0 2 3-16,0 8-1 0,-2 6 1 16,5 5 0-16,-1-1 0 15,4 1-3 1,6-6-2-16,8-9-4 0,4-4 0 16,4-14 0-1,3-10-2-15,5-12-9 0,-2-12-20 16,-4-2-48-16,4-1-5 0</inkml:trace>
  <inkml:trace contextRef="#ctx0" brushRef="#br0" timeOffset="44282.2163">23915 8141 393 0,'0'0'4'0,"0"0"2"0,-9 0 1 16,0-5 1-1,-5-2 0-15,-4-4 0 0,-1-5 1 16,-3-4-1-16,1-5-3 0,1 3-3 16,7-3-1-1,4 1-2-15,3 5-1 16,6-1-6-16,7 8-12 0,2 12-47 16,10-7-8-1</inkml:trace>
  <inkml:trace contextRef="#ctx0" brushRef="#br0" timeOffset="44392.8338">23984 8010 392 0,'0'0'2'16,"0"0"1"-16,0 0-3 15,1-7-8-15,0-10-38 0,-1 3-22 16,0-5-3-16</inkml:trace>
  <inkml:trace contextRef="#ctx0" brushRef="#br0" timeOffset="44513.0631">23919 7902 448 0,'0'0'3'0,"-1"12"0"16,1-4 0-16,0 2 0 16,0-10-2-16,15 8-4 15,2-5-14-15,1 3-46 0,4-15-14 16</inkml:trace>
  <inkml:trace contextRef="#ctx0" brushRef="#br0" timeOffset="44801.9616">24111 7902 452 0,'0'0'2'0,"2"12"1"15,3 2 1-15,0-2-1 16,5 5 1-16,2 0 0 0,-4 1 0 16,4-3 0-1,0-4-2-15,-12-11-1 0,7 0-2 16,-7-8 0-16,-5-13 0 0,-6-7 0 16,-4-5-2-16,1-6 2 15,-2-3 0 1,3-1 0-16,2 5 1 0,6 0 1 15,5 10 1-15,0 5 1 16,12 10 2 0,0 13-1-16,6 3 1 0,-1 12 1 15,-2 9-1-15,-4-1-1 0,-2 9-1 16,-2-3-3 0,-5-2 0-16,-2-11-8 0,-6-5-14 15,-4-2-53-15,4-18-9 16</inkml:trace>
  <inkml:trace contextRef="#ctx0" brushRef="#br0" timeOffset="44984.6637">24141 7465 427 0,'0'0'7'0,"0"0"2"0,4 7 2 16,3 4 1-16,5 7 0 0,3 6 1 15,8 4 0 1,0 5-6-16,4 0-7 0,1-1 0 15,0-2 0 1,-5-8 0-16,2 0-15 0,2-8-67 16,-14-6-2-16</inkml:trace>
  <inkml:trace contextRef="#ctx0" brushRef="#br0" timeOffset="45199.2055">24144 7589 483 0,'0'0'1'16,"0"0"2"-16,0 0 1 0,7 0-1 15,4 0 1 1,3-7 1-16,3-1-1 16,3-7 0-16,5 0-4 0,5-4-4 15,-1-2-12-15,2-2-34 0,-2 10-31 16,-2 2-2-1</inkml:trace>
  <inkml:trace contextRef="#ctx0" brushRef="#br0" timeOffset="45619.8433">24383 7318 490 0,'0'0'4'0,"-3"11"0"16,3-11 0-16,-3 13 0 16,3-13 1-16,2 15-5 15,-2-15 0-15,18 6 0 0,-4-6 0 16,6-6-9-16,2 0-2 0,-3 3 1 16,3 0 1-16,-2 3 1 15,-7 6 4 1,-1 3 4-16,0 3 3 0,-7-2 3 15,5 1 2-15,-10-11 0 16,17 3 0-16,-10-9-3 16,3-7-2-16,-1-10-3 0,-2-3-3 15,-3-6-1-15,0 1 0 16,-4 2 2-16,-6 9 1 16,-4 8 3-16,-5 7 2 0,0 7 3 15,-1 10 2-15,3 9-7 16,-2 1-2-16,7-1 0 15,4-4 0-15,4-3 0 16,8-7 0-16,8-4 0 0,-6-6-11 16,-2-10-71-1,11-1-3-15</inkml:trace>
  <inkml:trace contextRef="#ctx0" brushRef="#br0" timeOffset="45838.1181">24761 7174 412 0,'0'0'3'16,"0"0"2"-16,-7-15-1 0,0 0 1 15,1-6 1 1,-2-6 2-16,1 2 0 16,1-1 2-16,3-2-2 0,3 10-1 15,3 7 0-15,6 11 0 16,5 6-1-16,3 11-3 0,5 8-6 15,-1 8-48-15,5-6-29 16,-6 6 0-16</inkml:trace>
  <inkml:trace contextRef="#ctx0" brushRef="#br0" timeOffset="46708.2852">21990 10089 424 0,'0'0'6'0,"0"0"2"15,-13-6 2 1,5 1 2-16,-5 4 1 0,-2 1 0 16,-5 0 1-16,-2 12-3 0,-4 6-11 15,2 7 0 1,-1 7 0-16,4 5 0 0,3 1 0 15,6-1 0-15,11-4 0 16,2-6 0-16,12-8 0 16,10-9 0-16,8-6 0 15,3-4 0-15,4-2 0 16,0-5 0-16,-5 4 0 0,-2 3 0 16,-11 8 0-16,-7 11 0 15,-9 8 0-15,-5 4 0 16,-10 3 0-16,-9-5 0 0,2-5-46 15,-6-7-38-15,2-12-1 16</inkml:trace>
  <inkml:trace contextRef="#ctx0" brushRef="#br0" timeOffset="46934.1487">21989 9786 470 0,'0'0'5'16,"0"8"0"-16,0 8 2 0,4 6 0 0,10 10 0 16,7 7 1-1,8 6-6-15,5 4-2 16,5 2 0-16,8 2 0 16,-2-7 0-16,3 0 0 0,-11-20-23 15,-1 4-59-15,-10-6-3 16</inkml:trace>
  <inkml:trace contextRef="#ctx0" brushRef="#br0" timeOffset="47101.7902">22119 10150 489 0,'0'0'2'0,"0"0"0"0,0 0 1 15,10-13 0-15,0 2 1 16,7-4-1-16,5-5 0 15,6-2-3-15,2-9-14 0,9-2-64 16,6 4-3 0</inkml:trace>
  <inkml:trace contextRef="#ctx0" brushRef="#br0" timeOffset="47794.829">22606 9906 406 0,'0'0'7'16,"0"0"3"0,0 0 1-16,0 0 3 0,0 0 0 15,-6-11 1 1,6 11 2-16,-10-10 0 0,6 1-17 15,-6 1 0-15,1 1 0 16,-2 2 0-16,1 1 0 0,-2 1 0 16,1 1 0-16,-1 2 0 15,2-3 0-15,0 3 0 16,0 0 0-16,10 0 0 0,-13 0 0 16,13 0 0-16,-11 0 0 15,11 0 0-15,0 0 0 0,0 0 0 16,-9 3 0-1,9-3 0-15,0 0 0 16,-8 11 0-16,8-11 0 16,-4 15 0-16,2-5 0 15,2 2 0-15,-1 3 0 0,1 2 0 0,-1 4 0 16,5-1 0 0,3 2 0-16,1-1 0 0,3 0 0 15,0-2 0 1,7-10 0-16,-2-4 0 0,1-5 0 15,-2-9 0-15,1-12-2 16,0-3-3-16,-1-4 0 0,-2 2 0 16,-1 5 0-16,-1 7 0 0,1 6 1 15,2 8 0-15,-2 8-3 16,3 6-8 0,-7 1-17-16,0-6-43 0,7-1-2 15</inkml:trace>
  <inkml:trace contextRef="#ctx0" brushRef="#br0" timeOffset="48064.9899">22824 9850 411 0,'0'0'4'15,"0"0"2"-15,0 0 1 16,0 0 1-16,0 0 1 0,0 0 1 15,0 0 0-15,-3-6 2 16,3 6-4-16,-19-15-2 16,8 4-1-16,-1 2 0 0,3-4-1 0,1 1-1 15,6-3-2 1,2 2 1-16,9-5-2 0,5-1 0 16,4-1 0-16,1-6-6 15,6 4-22 1,10-7-51-16,-17 2-3 0</inkml:trace>
  <inkml:trace contextRef="#ctx0" brushRef="#br0" timeOffset="48245.6314">22872 9242 468 0,'0'0'5'0,"1"13"1"16,6 8 1-1,6 10 2-15,3 8-1 16,7 5 0-16,5 6-8 0,5 3 0 15,7-4 0-15,0-6 0 16,-1-6 0-16,-7-15 0 16,1-7-53-16,-9-2-30 0,-6-4-3 15</inkml:trace>
  <inkml:trace contextRef="#ctx0" brushRef="#br0" timeOffset="48415.968">22939 9619 456 0,'0'0'3'0,"0"0"1"16,0 0 2-16,4-8 0 0,9-3 1 15,3-4 0 1,9-4 0-16,5-8 0 16,14-3-8-16,-3-10-26 0,6 2-51 15,5 4-4-15</inkml:trace>
  <inkml:trace contextRef="#ctx0" brushRef="#br0" timeOffset="49035.863">22488 10687 423 0,'0'0'5'16,"0"0"3"-16,-9-2 1 15,9 2 1-15,-17 0 2 0,3 0-1 16,-4 5 2-16,-1 8-1 16,-2 8-4-16,-2 5-8 15,5 5 0-15,-1 6 0 0,4-2 0 16,6-3 0 0,9-3 0-16,4-8 0 0,15-12 0 15,5-7 0-15,7-5 0 16,5-9 0-16,6-2 0 0,-1 1 0 15,-6 1 0 1,-1 9 0-16,-8 3 0 0,-5 18 0 16,-11 6 0-16,-6 9 0 0,-4 4-3 15,-11-2-4 1,3-2-13-16,-11-8-26 16,8-9-37-16,-3-15-1 0</inkml:trace>
  <inkml:trace contextRef="#ctx0" brushRef="#br0" timeOffset="49215.0864">22841 10853 470 0,'0'0'2'0,"0"0"0"0,0 0-1 16,0 0-2-16,0-11-12 0,0-5-34 15,-1-8-30 1,-3-6-1-16</inkml:trace>
  <inkml:trace contextRef="#ctx0" brushRef="#br0" timeOffset="49325.5798">22663 10646 442 0,'0'0'3'16,"0"11"1"-16,2-1-1 15,6-1 0-15,1-4-4 0,11-1-21 16,2-7-50-16,-3-7-1 15</inkml:trace>
  <inkml:trace contextRef="#ctx0" brushRef="#br0" timeOffset="49482.8196">22846 10309 477 0,'0'0'3'0,"6"16"3"15,6 4 0-15,6 9 0 0,10 5 1 16,3 5-1-1,8 4-6-15,2 3 0 0,7-3 0 0,-7-13-14 16,-3-3-68 0,-4-3-2-16</inkml:trace>
  <inkml:trace contextRef="#ctx0" brushRef="#br0" timeOffset="49693.8216">22888 10593 443 0,'0'0'4'0,"0"0"0"16,0 0 1-1,0 0 0-15,13-11 1 0,3 2 0 16,7-6 1-16,5-4-1 16,9-1-4-16,3-4-4 15,1 0-9-15,-4-1-14 16,-2-3-42-16,-3 9-13 0</inkml:trace>
  <inkml:trace contextRef="#ctx0" brushRef="#br0" timeOffset="49961.1925">23298 10332 319 0,'0'0'9'15,"0"0"1"1,5-11 2-16,-5 11 1 16,12-21 2-16,-4 6 0 0,-2-5-1 15,1-4 0-15,-5 0-6 16,-2-3-4-16,-4 1-2 15,-11 6 1-15,1 1-2 16,-7 4 0-16,1 12 0 0,-1 3 3 16,6 15 2-16,4 7 2 15,9 12 2-15,2 3 1 0,14 8 1 16,8-3 0-16,11-1-5 16,3-7-7-16,5-6 0 15,3-10 0-15,7-12 0 0,0-8 0 16,-5-20 0-1,9-11-65-15,-9-4-20 16</inkml:trace>
  <inkml:trace contextRef="#ctx0" brushRef="#br0">14313 10855 371 0,'0'0'5'0,"-1"14"0"15,-3 2 2-15,-1 3 0 0,-1 5 1 16,-6 3 1 0,1 3 1-16,-7 3 0 15,1-2-3-15,-3-4 0 16,-3-3 0-16,0-3 0 0,-1 0-1 16,-1-4 0-1,-3-1-2-15,-1 5 1 0,-1 0-2 0,-2 2 0 16,-1 6-1-1,-2 0 0-15,2 6 0 16,2 2 0-16,0 1 1 0,2 0-1 16,2 1 1-16,0 2-2 15,2-2 1-15,-1 1-1 0,1 2-1 16,-4 7 1-16,-4-2-1 16,1 7 0-16,-2 3 0 0,-2 3 1 15,-2 2 1 1,0 6-2-16,-2 0 0 0,-2 0 0 0,3 2 0 15,-1 2 0 1,-3-4 0-16,0 5 0 16,-2-1 0-16,-1-2 0 15,1 4 0-15,2-1 0 0,-5-1 0 16,0 2 0-16,1 0 0 16,-1 1 0-16,3 0 0 15,-2 0 0-15,3-1 0 0,-2-5 0 16,-1-1 0-16,3-7 0 15,-1-3 0 1</inkml:trace>
  <inkml:trace contextRef="#ctx0" brushRef="#br0" timeOffset="59023.6256">14095 11217 352 0,'0'0'6'0,"0"0"1"15,0 0 1-15,0 0 0 0,0 0 1 16,-9 0-1-16,9 0 0 16,-11 2 0-1,0 1-5-15,-1 6-1 0,-1 7 1 16,-6 3 0-16,-2 7 1 0,-4 7 0 15,-2 6 1-15,-2 7-1 16,-3 5 1-16,-2 3-1 16,-2 6-1-16,-2-3 0 0,1 1-1 15,-4 3 0 1,-1 2-1-16,-2 4 1 16,-4-4-1-16,0 6 1 0,-4 1-1 15,-3 5 0-15,-3 0 0 0,-2 2 1 16,-3 3-1-16,3-2 0 15,-4 1 0-15,-1 0 0 0,2 2 0 16,-1-1-1 0,-2-1 0-16,0 6 1 0,2-3-2 15,-5 7 1 1,2-1 0-16,-1-1-1 0,1 0 0 16,2 1 1-1,-2-2 0-15,1-1 0 0,-2-3 0 16,1-4 1-16,-1-3 1 15,1-2-1-15,-2-6 0 0,4 1 0 16,-1-5 0-16,1-5 0 16,2-2-1-16,0-3 1 0,3 0-1 15,0-5 1 1,-1-4 1-16,1-2 0 16,-1-4 0-16,0-4 1 0,1-2 1 15,1-6 0-15,0-2-1 16,2-2 1-16,-2-1-2 0,3-1-2 15,1 5 0-15,3 0 0 16,1 0 0-16,-3 6 0 0,2 2 0 16,4 0 0-1,0 3 0-15,3 3 0 0,3-11-15 16,-10 4-66 0,21-1-3-16</inkml:trace>
  <inkml:trace contextRef="#ctx0" brushRef="#br0" timeOffset="60100.7773">9171 15770 285 0,'0'0'7'15,"0"0"4"-15,-10-2 5 0,0 1 3 16,-3 1 1 0,1 0 2-16,-8 1 2 0,-2 3 0 15,-2 2-5-15,4 3-6 0,-5 2-5 16,4 2-2-16,0 0-1 16,4 5-3-16,0 3-2 15,6 4-1-15,5 2 0 16,5 7 1-16,2-2-1 0,14 3 0 15,6-2 0 1,10-5 0-16,3-3 1 16,7-7-1-16,4-5 1 0,1-2 0 15,-3-3-1 1,1 3 2-16,-6 5-1 0,-8 6 2 16,-7 7 2-16,-8 7 0 0,-11 6 1 15,-4 5-1-15,-11 0 1 16,-7-1-2-16,-6-5-3 15,1-4-7-15,-4-14-14 16,1-6-58-16,6-12-3 16</inkml:trace>
  <inkml:trace contextRef="#ctx0" brushRef="#br0" timeOffset="60317.9864">9654 16218 460 0,'0'0'2'0,"0"0"0"16,-6 5-1-1,6-5 0-15,-9-8-5 0,-3-11-15 16,-3-3-54-1,1-10-4-15</inkml:trace>
  <inkml:trace contextRef="#ctx0" brushRef="#br0" timeOffset="60421.2712">9450 15957 424 0,'0'0'2'0,"-2"12"1"16,2-12-2 0,0 18-4-16,0-18-25 0,7 4-43 0,8-2-2 15</inkml:trace>
  <inkml:trace contextRef="#ctx0" brushRef="#br0" timeOffset="61036.6752">9922 15831 411 0,'0'0'5'0,"0"0"4"16,0 0 2-16,-6-3 2 16,6 3 1-16,0 0 0 0,-11-5 1 15,11 5 0-15,-11-3-11 16,11 3-4 0,-11-1 0-16,11 1 0 0,-9-3 0 15,9 3 0-15,-11-3 0 0,11 3 0 16,-9 0 0-1,9 0 0-15,-9 0 0 16,9 0 0-16,-13 0 0 16,13 0 0-16,-8 0 0 0,8 0 0 15,-11 0 0-15,11 0 0 16,-13 9 0-16,13-9 0 16,-13 19 0-16,6-2 0 0,2 6 0 15,2 5 0 1,3 7 0-16,2 4-2 0,4-3 0 15,3-2 1-15,2-5 0 16,2-7 2-16,-1-13-1 0,-2-9 0 16,0-16 0-16,-7-9-1 0,0-6 0 15,2 2 1-15,-1 1-1 16,2 4 1-16,8 8-1 16,5 13 2-16,8 7-1 15,13 17 3 1,0 6 0-16,7 9-1 0,-3 4-2 15,0 4 0-15,-7 4 0 16,-8 0 0-16,-9 1 0 0,-12-2 0 16,-8-3 0-1,-11-6 0-15,-8-5 0 0,-6-8 0 16,-3-8 0-16,-8-14-2 16,-16-3-82-16,21-16-2 15</inkml:trace>
  <inkml:trace contextRef="#ctx0" brushRef="#br0" timeOffset="61808.9926">10070 15702 318 0,'0'0'7'15,"0"0"2"-15,11 3 2 16,-11-3 1-16,13 13 4 0,-3-4 1 16,4 2 1-16,0 5 0 0,-1 3-5 15,3 1-2 1,0 2-2-16,2-1-2 0,-2-4-2 15,1 1-2-15,-2-7-1 16,-1-5-1-16,-4-6 0 0,-1-6-1 16,-1-11-1-16,-5-7 1 15,1-7 0-15,-2-2-1 16,-1-3 2 0,2 2-1-16,4 2 0 0,-1 6 0 15,4 9 1-15,6 8 0 16,1 9 0-16,5 5 0 0,-1 8-1 15,-1 0 1-15,-1 4-1 16,-2-5 1-16,-2-2-1 0,-5-10-1 16,-1-3 1-1,-2-9 0-15,-1-4 0 16,4 1 0-16,3 2 0 0,2 4 0 16,3 6-3-16,0 3-5 15,7-2-49-15,-1 8-20 0,-2 9-3 16</inkml:trace>
  <inkml:trace contextRef="#ctx0" brushRef="#br0" timeOffset="62384.4418">10882 15332 358 0,'0'0'7'16,"0"0"2"-16,-3 11 4 0,3-11 1 15,-2 11 2 1,2-11 2-16,-2 12 1 16,2-12 1-16,0 0-6 0,-8 4-2 15,8-4-4-15,-12-1-5 0,12 1-3 16,-15-7 0-1,15 7 0-15,-16-3 0 0,16 3 0 16,-13-5 0-16,13 5 0 0,-11 0 0 16,11 0 0-1,0 0 0-15,-14 0 0 16,14 0 0-16,-7 0 0 16,7 0 0-16,0 0 0 0,-11 0 0 15,11 0 0-15,-11 0 0 16,11 0 0-16,0 0 0 15,-7 14 0-15,6-6 0 16,-3 3 0-16,3 3 0 16,0 4 0-16,0 1 0 0,1 4 0 15,0 0 0-15,0 4 0 16,6-5 0-16,1-3 0 0,0-6 0 16,5-4 0-16,-1-7 0 0,2-5 0 15,-1-9-2-15,1-5-2 16,-3-1 1-16,0-1 0 15,4 4 2-15,0 6 0 16,3 6 1 0,1 5 0-16,3 7-1 0,9 11-19 15,4-1-57-15,-8 3-4 16</inkml:trace>
  <inkml:trace contextRef="#ctx0" brushRef="#br0" timeOffset="62853.2164">10660 17207 441 0,'0'0'3'15,"0"0"3"-15,0 0 0 16,0 0 1-16,0 0 1 16,-6-13 0-16,-9-9-1 0,-8-8 1 15,-7-12-4-15,-6-10-2 16,-9-9-2-16,-3-9 1 16,1 0-1-16,7 3-1 15,6 3 1-15,11 9 0 0,7 5 0 0,14 5 1 16,7 7-1-16,17 9-3 15,4 2-7 1,12 4-30-16,5 3-39 16,-1 6-2-16</inkml:trace>
  <inkml:trace contextRef="#ctx0" brushRef="#br0" timeOffset="63070.1859">10450 17033 407 0,'0'0'3'16,"0"0"1"-1,0 0 0-15,0 0 2 0,6-7 0 16,6-8 0-16,8-4 0 16,4-5 0-16,10-6-6 0,0-6-6 15,10 3-19 1,1 6-39-16,1 0-12 15</inkml:trace>
  <inkml:trace contextRef="#ctx0" brushRef="#br0" timeOffset="63538.2355">10945 16734 410 0,'0'0'2'15,"0"0"2"-15,0 0 2 16,0 0 2-16,0-10 1 0,0 10 2 16,-2-14 1-16,2 14 1 0,-12-16-1 15,12 16-1 1,-12-12-2-16,12 12-5 15,-16-2-4-15,16 2 0 16,-15-2 0-16,15 2 0 0,-15-4 0 16,15 4 0-16,-16-8 0 15,6 1 0-15,2 2 0 0,8 5 0 16,-15-10 0-16,15 10 0 16,-13-3 0-16,13 3 0 0,-10 0 0 15,10 0 0 1,0 0 0-16,0 0 0 15,-7 7 0-15,7-7 0 16,0 0 0-16,-8 10 0 0,7 0 0 16,-1 0 0-16,0-1 0 0,1 5 0 15,-4-2 0 1,4 3 0-16,0 2 0 0,1 4 0 16,0-3 0-1,5 6 0-15,2 1 0 0,2-1-7 16,4 0 0-16,-1-4 0 15,6-6 0-15,-6-9 2 16,4-5 0-16,-4-12 2 0,1-6 0 16,-3-6 1-16,0-2 0 15,3 1-1-15,-3 4-4 0,6 8-10 16,-1 11-33-16,6 2-27 16,3 0-2-16</inkml:trace>
  <inkml:trace contextRef="#ctx0" brushRef="#br0" timeOffset="63778.6347">11182 16509 447 0,'0'0'4'0,"-10"-1"2"0,10 1 2 15,-13-3 1-15,3 2 2 16,-2 1 0-16,3 0 1 15,0 4-9-15,4 8-3 16,5 8 0-16,0 9 0 0,10 2 0 16,6 4 0-16,4-2 0 15,9-2 0-15,-1-9 0 0,8-6-21 16,-3-16-63 0,-3-13-1-16</inkml:trace>
  <inkml:trace contextRef="#ctx0" brushRef="#br0" timeOffset="64146.5733">11159 16086 441 0,'0'0'6'0,"-4"10"2"15,4 5 1-15,5 7 2 0,9 10 0 16,8 9 1-16,7 5-1 16,11 7-9-16,6 0-2 15,3 1 0-15,3-1 0 16,-5-10-4-16,-8-2-77 0,0-7-4 16</inkml:trace>
  <inkml:trace contextRef="#ctx0" brushRef="#br0" timeOffset="64568.1389">11316 16480 419 0,'0'0'2'0,"0"0"2"16,0 0 1-1,0 0 1-15,9-6 2 0,0-1 0 16,5-2 1-16,3-4 0 0,5 1-1 15,1-5-2 1,3 3-1-16,-2-1-1 0,0 3-1 16,0 5-1-16,-3 2 0 15,0 5 0-15,-3 0-1 0,2 10 1 16,-3 0-1-16,3 1 0 16,-2 2 0-16,-2-2-1 15,1-2 0-15,-2-7-1 16,-5-2 0-16,-3-8-2 0,-2-4 2 15,-5-7-1 1,-6-6 1-16,-8-3 0 0,-6-2 2 16,-6 4 1-16,-3 1 0 0,-1 6 2 15,0 7 0 1,2 7-4-16,6 5 0 16,9 11 0-16,8 5 0 0,5 3-5 15,8 2-6 1,4-2-15-16,8-8-47 0,4 7-10 0</inkml:trace>
  <inkml:trace contextRef="#ctx0" brushRef="#br0" timeOffset="64942.463">11836 16359 372 0,'0'0'7'0,"0"0"4"0,0 0 2 15,11 0 1-15,-11 0-1 16,0-8 2-16,-5-3 0 15,-4-2 0-15,-6-8-6 16,-2 1-2-16,0-4-2 0,-1 2-1 16,4 2 2-16,2-1-1 15,7 4-5-15,5 1 0 0,2 0 0 16,11-1 0 0,3-1 0-16,5-7 0 0,3-2 0 15,4-1 0-15,-11 5-70 16,11-13-16-16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27T15:11:39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11631 6467 225 0,'0'0'6'0,"0"0"2"0,0 0 2 15,0 0-1 1,-6-6 2-16,6 6 2 0,0 0 2 16,0 0 0-16,0 0-2 15,0 0-1-15,0 0 3 16,0 0 2-16,0 0 0 16,0 0-1-16,0 0-1 0,0 0-1 15,0 0-3-15,0 0-2 0,0 0-4 16,0 0-2-1,4-12-1-15,-4 12-1 0,19-8-1 16,-4 2-1-16,3-4 1 16,6 1 1-16,4-3-1 15,5 1 0-15,4-3 0 16,7 3 1-16,3-4 1 16,8-5 0-16,7-6 1 0,8-3 1 15,7-10 0 1,8-7 1-16,8-6-1 0,6-7 1 15,7-2-1-15,-1-2-1 0,0 1-1 16,5-1 0-16,-2 5-1 16,-7 2 0-1,0 5 0-15,-7 6-2 0,-6 3 1 16,-2 6 0-16,-7 4-1 16,-9 1 0-16,-8 3 0 0,-4 7-8 15,-14-3-21-15,-8 7-46 16,-3 2-4-16</inkml:trace>
  <inkml:trace contextRef="#ctx0" brushRef="#br0" timeOffset="16102.4326">14254 5025 219 0,'0'0'11'0,"0"0"5"15,0 0 5 1,0 0 4-16,-2-12 1 0,2 12 3 16,-2-10 1-16,2 10 1 0,-2-10-9 15,2 10-5 1,0 0-4-16,-11-10-3 0,11 10-4 15,0 0-1-15,-15 8-1 16,11 10-2-16,-1 5 0 16,-2 8-1-16,-1 3-1 15,4 5 1-15,1 2 0 0,1-5-1 16,2-2 1 0,5-7-1-16,10-6 1 0,6-6-1 0,5-2 0 15,7-4 0 1,2 0-2-16,5-1 0 0,1 4 1 0,-7 2 0 31,-2 3 1-31,-8 5 0 0,-13 5 1 16,-8-1 1-16,-6 3 1 15,-12 0 1-15,-12-4-1 16,-1-7-2-16,-4-6-5 0,-2-12-9 16,5-5-41-16,2-6-24 15,9-6-3-15</inkml:trace>
  <inkml:trace contextRef="#ctx0" brushRef="#br0" timeOffset="16362.8428">14251 5017 343 0,'0'0'6'0,"0"0"2"16,7-4 1-1,4 1 3-15,4-1-1 0,6-2 0 16,5-3 1 0,4-5-1-16,8 3-11 0,-2-8-21 15,-4-3-47-15,13 4-1 16</inkml:trace>
  <inkml:trace contextRef="#ctx0" brushRef="#br0" timeOffset="16593.4944">14788 4923 386 0,'0'0'6'0,"0"0"0"16,0 0 1-1,-6-7 1-15,5-8-1 0,-3-2 0 16,3-7-4-16,1 0-26 0,6-7-46 16,5 1-1-1</inkml:trace>
  <inkml:trace contextRef="#ctx0" brushRef="#br0" timeOffset="17323.1434">15100 5240 259 0,'0'0'6'0,"0"0"2"16,0-6 5-16,6 3 1 16,5-4 1-16,10-1 1 0,8-1 0 15,6-2 2 1,13-1-5-16,3-2-3 0,6-3-4 15,-2-3-2 1,1-1 0-16,-3 1-1 0,-5-1 0 0,-6-1-1 16,-11 4 0-1,-5 0 0-15,-9-2 1 0,-11 1-1 16,-6 4 1 0,-4-4-1-16,-11 2 1 0,-4 1 0 15,-6 0-1-15,-2 5-1 0,-2 3-1 16,-4 7 2-16,4 0-1 15,2 2 1-15,0 5-2 16,6 2 0-16,7-4 0 0,14-4 0 16,0 0 0-16,0 0-2 15,20-4 1-15,7-6-1 16,8-2 2-16,8-1 0 0,-1 4 0 16,4 4-1-1,-3 4 1-15,-3 1 2 16,-6 13 0-16,-6 6 1 0,-2 13 1 15,-15 3 0 1,-5 7 1-16,-6 6 0 0,-10 1-1 0,-4 2-1 16,-4-3-1-1,-2 0-10-15,-8-9-63 16,6-14-5-16</inkml:trace>
  <inkml:trace contextRef="#ctx0" brushRef="#br0" timeOffset="18074.8659">16037 4562 321 0,'0'0'6'0,"0"0"0"0,-3 12 1 16,3-12 1-1,0 0-1-15,0 0 3 16,6 0-2-16,4-9 2 0,5-6-6 16,3 3-2-16,0-2 1 15,4 0 0-15,1 1 3 16,-5 8 1-16,0 5 2 0,-10 12 0 15,-1 10 3 1,-7 11-2-16,-1 7 0 0,-9 6-1 0,-1 2-2 16,0 1-4-1,1-4-1-15,3-3 0 16,7-9-3-16,6-9 0 0,9-6-1 16,6-9-1-1,9-4 0-15,2-2 0 0,3-1 0 16,0 3 0-16,-7 1 1 0,-4 9 2 15,-11 2 1-15,-9 8 1 16,-7 8 0-16,-10 1 1 16,-10 3 0-16,-5-3-3 15,-3-4-7-15,0-14-19 16,-6-7-49-16,17-9-1 0</inkml:trace>
  <inkml:trace contextRef="#ctx0" brushRef="#br0" timeOffset="18312.9006">16473 4504 387 0,'0'0'4'0,"-1"-8"2"0,-1-4 1 15,2-8 0-15,0-6 0 16,0-6 0 0,2-6-5-16,6 0-20 0,15-4-49 15,-11 4-4-15</inkml:trace>
  <inkml:trace contextRef="#ctx0" brushRef="#br0" timeOffset="18928.1387">17246 4649 206 0,'0'0'4'0,"0"0"2"16,0 0 3-1,0 0 2-15,5 4 3 0,-5-4 0 16,20-8 0-16,-10-6 0 16,-1-7-3-16,1-3-2 0,-6-3 0 15,-4-1-3-15,0-3 1 16,-7 9 1-16,-8 7 2 16,0 9 3-16,-4 9 0 0,-3 15 3 15,4 9 0-15,4 10 0 16,2 9-2-16,8 0-3 15,3-4-1-15,10-7-3 16,12-10-4-16,13-12-10 16,4-12-34-16,7-15-34 0,5-11-2 15</inkml:trace>
  <inkml:trace contextRef="#ctx0" brushRef="#br0" timeOffset="19182.6603">17501 4446 409 0,'0'0'3'0,"5"15"2"0,4 2 0 16,4 1-1-1,5 3 2-15,6 1 0 0,6-2 0 16,5-2-3-16,8-4-9 16,-6-14-17-16,-3 0-48 0,4-5-1 15</inkml:trace>
  <inkml:trace contextRef="#ctx0" brushRef="#br0" timeOffset="19390.3137">17623 4562 393 0,'0'0'4'0,"-4"-12"0"16,2-4 3-16,-2-4-1 16,3-2 0-16,1-3 0 15,1-6 0-15,2 0-2 0,7 5-12 16,-3 2-26-1,13 2-37-15,2 5-1 0</inkml:trace>
  <inkml:trace contextRef="#ctx0" brushRef="#br0" timeOffset="20105.0148">17623 4543 289 0,'0'0'8'16,"0"0"3"-16,-10 12 4 0,8 0 0 16,0 3 2-16,-3 3 1 0,-1 3 1 15,1 0-1 1,3 5-6-16,-1-3-7 16,-1-5-11-16,4-18-43 15,0 16-19-15,0-16-4 0</inkml:trace>
  <inkml:trace contextRef="#ctx0" brushRef="#br0" timeOffset="20600.1675">17879 4396 350 0,'0'0'5'0,"-1"16"2"0,1-1 1 15,1 1 0-15,3 7 1 16,8-2-1-16,1-1 0 0,2-1 0 16,6-4-3-16,0-15-3 15,-1-6 0-15,-3-15 1 0,-4-7-1 16,-7-9 1-1,-5-9 0-15,-1-2 1 16,-9 0 1-16,-6 8 0 0,-3 5 0 16,0 10-1-16,-3 13 0 0,2 12 0 15,1 12 0 1,4 10-2-16,6 8-6 16,1-1-17-16,-2-3-52 15,15-1-2-15</inkml:trace>
  <inkml:trace contextRef="#ctx0" brushRef="#br0" timeOffset="21108.2555">18225 4299 299 0,'0'0'7'15,"2"14"5"1,6 1 2-16,0 3 1 0,0 1 1 16,1 1 1-16,0-2 0 15,0 0 0-15,-4-7-7 16,-5-11-4-16,3-15-2 0,-3-11-2 15,0-8 0-15,-3-6-1 16,2-3-1-16,1 4-1 0,0 1 1 16,8 11 1-1,4 13-1-15,3 14 1 0,2 7 0 16,0 13 1 0,2 7 0-16,-1 6-2 0,1 3-19 15,8-6-52-15,-10-6 0 0</inkml:trace>
  <inkml:trace contextRef="#ctx0" brushRef="#br0" timeOffset="21509.6338">18570 4021 296 0,'0'0'7'16,"0"0"2"0,0 0 4-16,0 0 3 0,0 0 3 15,-1 9 2-15,1-9 2 0,0 12-1 16,0-12-6 0,8 21-3-16,-2-3-2 0,3 9-4 15,2 0-3-15,3 4-1 16,1 0-2-16,3-4 0 15,1-5-1-15,0-10 0 16,0-12 1-16,-2-5-1 0,-1-16 0 16,-3-9 0-16,-2-9 0 15,-1 0 0-15,-5 2-1 16,-1 10 1-16,4 12 0 0,-8 15 1 16,16 4 0-16,-8 18 0 15,4 10 0-15,2 5 0 0,5-2-6 16,6-8-16-1,6-13-53-15,-4-9-4 16</inkml:trace>
  <inkml:trace contextRef="#ctx0" brushRef="#br0" timeOffset="22011.2336">19157 3850 365 0,'0'0'6'0,"0"0"3"16,0 0 2-16,0 0 2 15,-2-10 0-15,2 10 3 16,-11-9-1-16,0 9 1 0,1 3-6 16,0 6-1-16,-4 11-2 15,7 8-2-15,-1 5-2 0,6 7-1 16,2-1 0-16,2-1-1 16,10-8-1-16,6-10-3 15,1-15-4 1,9-9-14-16,-3-14-40 0,4-23-18 15,-7-12-2-15</inkml:trace>
  <inkml:trace contextRef="#ctx0" brushRef="#br0" timeOffset="22177.5378">19242 3369 398 0,'0'0'9'0,"-4"21"0"16,3 6 4-16,1 12 0 15,1 15 1-15,6 8 0 16,2 10 1-16,4 4-1 0,8 1-7 15,3-12-4-15,3-9-4 16,-2-14-10-16,10-17-38 16,-1-10-30-16,-2-14-2 0</inkml:trace>
  <inkml:trace contextRef="#ctx0" brushRef="#br0" timeOffset="22495.8242">19608 3817 365 0,'0'0'0'16,"0"0"1"-16,8 3 2 15,5-3 0-15,1-3 0 16,0-7 1-16,4-5 0 15,-1-3 1-15,-1-6 0 0,-8-4-1 16,-2-1 3-16,-6 3 3 0,-2 4 2 16,-7 8 1-16,-2 7 0 15,-2 7-1-15,5 14 1 16,1 8-1-16,6 10-4 0,3 1-7 16,8 1-10-1,16-6-37-15,4-5-31 16,10-3-2-16</inkml:trace>
  <inkml:trace contextRef="#ctx0" brushRef="#br0" timeOffset="23184.9302">20139 3558 402 0,'0'0'8'16,"-11"0"1"-1,11 0 3-15,-12-3 0 0,12 3 1 16,-12-4 0-16,12 4 0 16,-13-8 0-16,13 8-7 15,0 0-2-15,-6-13-2 16,6 13 0-16,-4-10 0 0,4 10-2 16,-7-10 0-16,7 10 0 15,-10-5 0-15,10 5 0 16,-8-8 0-16,8 8 0 0,-10-6 0 15,10 6 0 1,0 0 0-16,-10-3 0 0,10 3 0 16,0 0 0-16,-10 0 0 0,10 0 0 15,0 0 0 1,0 0 0-16,-9 7-3 16,9-7 2-16,-8 10 0 0,8-10 0 15,0 0 1 1,-12 12-1-16,12-12 0 0,-7 12-1 15,2-1 1-15,-1 0-1 0,-1 5-1 16,3 5-1 0,2 3 1-16,2-2 0 0,0 1-1 15,3-3 1-15,7-4-1 16,1-8 2-16,5-6-1 16,2-9-1-16,0-8-1 0,-1-6-1 15,5 0 1-15,-3 3-1 0,-1 6 1 16,-1 9 0-16,-1 6 2 15,-1 15 1 1,0 10 2-16,-2 1 0 0,3 4-6 16,-3-8-20-16,-7-8-42 0,10-8-4 15</inkml:trace>
  <inkml:trace contextRef="#ctx0" brushRef="#br0" timeOffset="23499.1426">20383 3291 449 0,'0'0'4'16,"-10"0"1"-16,10 0 1 0,-13 10 0 15,5 3 0-15,-1 4-1 16,3 2 1-16,0 2-1 0,6 6-3 15,1-5-2-15,8 1-3 16,5 1 0 0,1-8-1-16,5-1 0 15,0 0 0-15,-2-1 1 0,-3 1 0 16,-3 1 0-16,-4 6 2 16,-5-3 1-16,-3 2 0 0,-5-4-11 15,1-4-22 1,4-13-40-16,0 0-2 0</inkml:trace>
  <inkml:trace contextRef="#ctx0" brushRef="#br0" timeOffset="23770.571">20607 3483 365 0,'0'0'8'0,"5"-7"2"16,0-5 1-16,2-10 0 15,5-3 0 1,3-8-1-16,0-7 0 0,1-6-1 15,1 1-6-15,-7-2-1 0,-6 12-1 16,-4 10 2 0,-4 13 1-16,-12 12 2 15,0 15 2-15,-4 17 0 0,0 10-1 16,5 10-1-16,6 3 0 16,7-4-3-16,6-2 0 0,11-8-2 15,10-12-1 1,10-9-3-16,14-15-7 15,0 1-52-15,9-20-18 0,3-8 0 16</inkml:trace>
  <inkml:trace contextRef="#ctx0" brushRef="#br0" timeOffset="24769.6411">14683 6529 402 0,'0'0'5'0,"0"0"3"16,-14 0 1-16,14 0 1 16,-17 0 1-16,7 0 2 15,-6 0 0-15,2 0 1 0,0 0-5 16,4-2-3-16,-2-1-2 16,1 1 0-16,11 2-1 15,-14-4-3-15,14 4 0 16,-13-3 0-16,13 3 0 15,-13-2 0-15,13 2 0 0,-14 0 0 16,14 0 0-16,-10 5 0 16,10-5 0-16,-10 9 0 0,10-9 0 15,-9 16 0-15,6-8 0 16,0 5 0-16,1 5 0 16,1 2 0-16,1 7 0 0,0 1 0 15,4 2 0 1,2 0 0-16,7-2 0 15,-1-6 0-15,7-11-3 0,-3-9-2 16,5-4 0 0,1-15-3-16,1-9-1 0,-3-6-1 0,2-3-1 15,-2 5 0 1,-3 9 1-16,3 11 2 16,-4 10 2-16,1 17 2 0,0 9 3 15,0 10 0-15,0 3 2 0,2-2-4 16,-2-4-16-16,3-15-48 15,-6-17-2-15</inkml:trace>
  <inkml:trace contextRef="#ctx0" brushRef="#br0" timeOffset="25030.525">14955 6428 365 0,'0'0'7'0,"-4"-12"6"16,4 12 1 0,-9-15 2-16,9 15 2 0,-6-9 1 15,6 9 0-15,-12 1 1 16,8 19-6-16,2 7-8 0,2 4-6 16,0 1 0-16,2 7 0 15,9-3 0-15,-1-7 0 16,7-10 0-16,1-9 0 15,5-13 0-15,2-10-17 0,7-14-63 16,-10-9-2-16</inkml:trace>
  <inkml:trace contextRef="#ctx0" brushRef="#br0" timeOffset="25203.7004">15078 6068 423 0,'0'0'6'0,"2"21"3"16,7 6 0-16,4 8 2 15,7 8 0-15,3 8 2 16,6 8-1-16,2 0 0 0,5-3-7 16,0-5-5-16,-4-11 0 15,4-4-21-15,-6-9-56 16,-3-8-4-16</inkml:trace>
  <inkml:trace contextRef="#ctx0" brushRef="#br0" timeOffset="25388.4736">15177 6428 416 0,'0'0'2'16,"0"0"1"-16,0 0 1 15,11 0 1-15,3 0 1 0,9 0-1 16,2-6-2-16,14-3-20 15,8-3-50-15,-2-7-4 16</inkml:trace>
  <inkml:trace contextRef="#ctx0" brushRef="#br0" timeOffset="25639.5565">15671 6462 319 0,'0'0'-1'0,"-5"-16"-13"15,3 1-40 1,-6-12-7-16</inkml:trace>
  <inkml:trace contextRef="#ctx0" brushRef="#br0" timeOffset="25756.3024">15519 6207 414 0,'0'0'4'16,"-9"10"2"-16,9-10 0 0,-10 18-1 16,6-10 1-16,4-8-1 15,-1 15-3-15,1-15-7 0,6 0-22 16,8-11-44-1,2-4-4-15</inkml:trace>
  <inkml:trace contextRef="#ctx0" brushRef="#br0" timeOffset="25957.9551">15664 6224 302 0,'0'0'6'0,"7"11"4"16,0 1 2-16,5 7 1 16,2-3 1-16,3 4 2 0,4 0 3 15,3 2-2-15,1-4-3 16,-6-10-4-16,0-4-1 0,-5-4 0 15,-1-14-1 1,-7-5-2-16,-2-10-2 16,-4-3 0-16,0-5-1 0,0 1-4 15,0-4-9-15,5 3-38 16,3 4-27-16,2 12-1 0</inkml:trace>
  <inkml:trace contextRef="#ctx0" brushRef="#br0" timeOffset="26284.9208">16258 6278 282 0,'0'0'-14'16,"-9"-12"-38"-16,3-11-5 16</inkml:trace>
  <inkml:trace contextRef="#ctx0" brushRef="#br0" timeOffset="26391.654">16153 6041 399 0,'0'0'6'0,"-2"17"-1"15,0-5 1-15,1 0-1 0,1-2-5 16,0-10-24-16,20 5-41 15,-9-7-2-15</inkml:trace>
  <inkml:trace contextRef="#ctx0" brushRef="#br0" timeOffset="26575.5817">16321 5642 394 0,'0'0'8'16,"2"19"2"-16,2 5 1 0,8 10 1 15,3 10 1-15,7 7 1 16,6 7-1 0,2 6 1-16,3-4-8 0,-1-6-6 15,4-4-12-15,-8-4-44 0,0-14-21 16,-7-10-3-16</inkml:trace>
  <inkml:trace contextRef="#ctx0" brushRef="#br0" timeOffset="26776.6456">16310 6020 462 0,'0'0'1'0,"0"0"1"0,0 0 0 16,6-9 0-16,6 0 0 0,10-3 1 15,6-4 0 1,8-5-2-16,13 0-7 15,4-9-18-15,4 6-49 16,10 0-3-16</inkml:trace>
  <inkml:trace contextRef="#ctx0" brushRef="#br0" timeOffset="27421.8646">16813 5814 435 0,'0'0'3'15,"0"0"1"-15,-2 16 1 16,2 1 0-16,2 3 1 15,3 1 0-15,7 3-1 16,-1-2 1-16,5 0-2 0,3-7-2 16,4-8 0-16,-5-10 0 15,-1-13-1-15,-3-9-1 16,-4-5 0-16,-5-4 0 0,-1-6-1 16,-4 5 1-16,0 3-2 0,-2 7 0 15,1 11 1 1,1 14 0-16,0 0 1 15,4 14 0-15,8 10 0 16,6 9-1-16,8 7 1 0,2 9 1 16,6-1-1-16,2 3 0 15,0 4 1-15,2 2 0 0,-4-1 2 16,-7-2-1-16,-6 1 2 16,-7-3 0-16,-8-1 2 15,-6 2 0-15,-14-8-1 16,-3-6-5-16,-7-3 0 15,-8-8 0-15,-2-7 0 0,-6-9 0 16,2 2 0 0,0 1-55-16,2-12-26 0,4 4-2 15</inkml:trace>
  <inkml:trace contextRef="#ctx0" brushRef="#br0" timeOffset="29652.5824">14989 7315 283 0,'0'0'10'0,"0"0"4"16,0 0 5-1,0 0 1-15,0 0 4 16,10-4 1-16,-6 14 1 0,9 11 0 15,-3 7-9-15,4 10-3 0,3 11-5 16,2 8-3-16,0-1-2 16,1 5-1-16,1-6-2 0,-1-5-1 15,-1-8-1 1,2-9 1-16,-1-11-1 0,4-11 1 16,1-8-2-16,8-9-1 15,-1-8 0 1,5-9-3-16,3-3-5 0,2-6-12 15,4-5-30-15,-1 6-24 16,-4 2-2-16</inkml:trace>
  <inkml:trace contextRef="#ctx0" brushRef="#br0" timeOffset="29903.5886">15673 7648 395 0,'0'0'4'16,"0"0"1"-16,0 0 0 0,0 0 1 15,9-8 1-15,-4-7-1 16,0-7 1-16,3-4 0 16,2-8-3-16,-2-5 0 0,-5 0-1 15,-1 3 0-15,-2 9 1 16,0 6 1-16,0 21 0 0,-8 0 0 16,0 18 0-16,6 12-1 15,1 12 1 1,3-2-2-16,8 2-2 0,6-6-4 15,14-6-18 1,13-18-53-16,-5-10-5 0</inkml:trace>
  <inkml:trace contextRef="#ctx0" brushRef="#br0" timeOffset="30408.5804">16126 7351 385 0,'0'0'5'16,"0"0"5"-16,0 0 1 0,-8-6 2 0,8 6 1 16,-8-9 2-1,8 9 0-15,-8-9 1 0,8 9-4 16,0 0-5-16,0 0-5 0,-9-9-3 16,9 9 0-1,0 0 0-15,-10-3 0 16,10 3 0-16,-8-11 0 0,8 11 0 15,-9-10 0 1,9 10 0-16,-5-9 0 0,5 9 0 16,0 0 0-16,-9-9 0 0,9 9 0 15,0 0 0 1,0 0 0-16,0 0 0 16,0 0 0-16,0 0-2 0,0 0 0 15,-9 9 0-15,9-9 1 0,-7 12-2 16,1-3 1-16,1 3 0 15,-2 2-1-15,3-1 1 16,1 2 0-16,2 0-1 0,1-4 0 16,3-1 2-1,-3-10-1-15,17 7 1 0,-8-7 0 16,3 0 1-16,0 0 2 0,1 9 0 16,4 8 0-1,3 7-1-15,2 4 1 16,0 5-1-16,6 0-1 0,-3-3-2 15,3-7-9-15,-11-16-19 16,-7-11-45-16,1-17-3 0</inkml:trace>
  <inkml:trace contextRef="#ctx0" brushRef="#br0" timeOffset="30839.7577">16282 7279 412 0,'0'0'7'0,"1"12"2"0,2 0 1 0,1 3 2 16,5-1-1 0,2 5 0-16,3-3 1 15,2-1 0-15,1-4-7 0,2-8-2 16,-2-3-1-16,1-11-2 16,-4-4-1-1,-3-7-4-15,-5-5-2 0,-1 3-1 16,-2 0-3-16,2 4-3 0,-5-1-4 15,3 10-6 1,-3 11-6-16,11-8-5 0,-1 11 4 16,3 2 1-16,1 8 8 15,1-4 10-15,6 1 13 16,-6-5 12-16,1-3 11 0,0-4 6 16,-2-13-2-16,0-7 2 15,1-7-7-15,-1-5-8 16,-4-2-8-16,1 0-3 0,-7 7-2 15,-3 4 2-15,-1 17 3 16,0 8 0-16,-8 9 0 0,-3 15 3 16,4 9-1-1,3 6-1-15,2 0-4 16,6 0-8-16,4-8-15 0,12-15-55 16,6 0-3-1</inkml:trace>
  <inkml:trace contextRef="#ctx0" brushRef="#br0" timeOffset="31073.7816">16875 6875 476 0,'0'0'2'0,"0"0"1"0,-7 10 1 0,2 0-1 16,1 1 0 0,3-1 0-16,1 4 0 15,4 2 0-15,7 1-2 0,3-2-1 16,4 1-1-16,1-1 0 0,-2-3 2 15,5 6-1 1,-6-3 1-16,-2 5-1 0,-2-1 1 16,-9-1 2-16,-3 3-1 15,-2 2-4-15,-12-1-42 16,1-7-32-16,1-3-3 16</inkml:trace>
  <inkml:trace contextRef="#ctx0" brushRef="#br0" timeOffset="31829.9472">18039 6263 406 0,'0'0'3'0,"0"0"0"16,0 0 0-16,0 0 0 0,0 0 0 15,0 0 0-15,0 0 0 16,0 0 1-16,14-10-3 16,1 0-1-16,6 2 1 0,0 0 1 15,4-2 1-15,-1 6-1 16,3 3 3-16,-5 1-1 15,-2 1 2-15,-4 10-1 0,-1 7 1 16,-7 3 0-16,0 8-1 16,-6 3 0-16,-1 1-2 15,-1 2-1-15,2-2 0 16,5-4-1-16,2-4-1 0,7-4-1 16,7-11-1-16,2-7 0 15,-1-3 0-15,3 0-1 16,-3 0 1-16,-2 0 1 0,-8 5 1 15,-3 6 1 1,-10 11 1-16,-1 12-1 0,-11 2 2 16,0 5-1-16,-7-4-3 15,7 2-14-15,-7-9-29 16,8-15-31-16,2-14-2 0</inkml:trace>
  <inkml:trace contextRef="#ctx0" brushRef="#br0" timeOffset="32080.8392">18543 6207 361 0,'0'0'5'15,"-4"-7"2"-15,0-7 0 16,3-5 2-16,-5-6-2 16,5-6 1-16,-1-1-1 0,2-6-1 15,6 4-13-15,0-5-27 16,8 13-33-16,4 10-3 0</inkml:trace>
  <inkml:trace contextRef="#ctx0" brushRef="#br0" timeOffset="32398.3051">18400 7078 416 0,'0'0'5'0,"0"0"0"16,1-16 2-16,8 1 3 16,7-5 0-16,6-4 1 15,9-9 0-15,7-7 0 16,14-2-3-16,7-6-1 0,7 3-5 15,4-5-10-15,7-3-56 16,0 11-13-16</inkml:trace>
  <inkml:trace contextRef="#ctx0" brushRef="#br0" timeOffset="32990.0516">19261 6130 383 0,'0'0'3'0,"-2"12"1"0,1 3 3 15,1 6 0 1,0 4 1-16,4-1 1 16,3 0-1-16,3 0 1 0,6-6-2 15,3-12-3-15,0-6-1 0,2-14-1 16,-4-10 0-16,-5-10-1 15,-6 0 1-15,-6-7 0 0,-10 5 0 16,-6 2 1-16,-8 10-1 16,0 10 1-16,-3 13-1 15,2 4 0-15,5 12 0 16,7 9-1 0,1 2-4-16,12 3-12 0,7-6-30 15,7-10-29-15,9-6-3 16</inkml:trace>
  <inkml:trace contextRef="#ctx0" brushRef="#br0" timeOffset="33241.4861">19502 5980 388 0,'0'13'7'0,"1"6"2"16,2 5 1-16,0 2 0 15,7 0 0-15,-2-3 1 16,3-1-1-16,4-3 1 0,-1-19-6 15,0-10-2-15,-2-16-3 16,-1-11 2-16,-4-4-1 16,-4-5 1-16,-3 0-2 0,0 4 1 15,0 8-1 1,0 6 0-16,4 14 0 0,-4 14-1 16,21 1-8-16,-5 12-14 15,2 9-49-15,9 5-4 16</inkml:trace>
  <inkml:trace contextRef="#ctx0" brushRef="#br0" timeOffset="33531.4965">19927 5966 377 0,'0'0'1'0,"0"0"1"0,4-10 3 16,2-4-2-16,-4-5 1 15,7-4 1 1,-4-2 0-16,-1-3 3 0,-4 0 3 16,0 6 1-1,-4 4 0-15,-11 11 1 0,1 7 1 16,-2 10-1-16,2 17 0 16,-2 4-4-16,7 7-5 15,3 1-4-15,6 5 0 0,6-9 0 16,7-5 0-16,8-9 0 15,7-10-18-15,-3-7-39 0,7-11-24 16,0-12 0 0</inkml:trace>
  <inkml:trace contextRef="#ctx0" brushRef="#br0" timeOffset="33749.2634">20219 5917 388 0,'0'0'4'15,"0"0"2"-15,0 0 3 0,-7-12 1 16,7 12 1-16,-16-19 2 16,8 7 1-16,-1-5 1 15,3 2-3-15,0-2-2 16,2 3-3-16,4-2-1 16,4 3 0-16,8-2-6 0,5-2 0 15,9 0-3 1,-1-9-16-16,4-4-58 15,9 1-3-15</inkml:trace>
  <inkml:trace contextRef="#ctx0" brushRef="#br0" timeOffset="34310.8824">20278 5107 373 0,'0'0'5'0,"5"29"4"0,7 2 2 0,2 12 1 16,8 11 2 0,7 10 0-16,3 5 2 15,6 4-1-15,0-14-4 0,4-8-4 16,-6-18-2-16,-2-17-2 16,-6-13-2-16,-2-13 0 0,-3-16-2 15,-4-1 0 1,-5-2 0-16,3 5 0 15,-2 6 1-15,1 12-1 0,-2 6 1 16,3 7-1-16,-5 10-1 16,9 7-7-16,-9-5-29 15,11-3-39-15,1 0 1 0</inkml:trace>
  <inkml:trace contextRef="#ctx0" brushRef="#br0" timeOffset="34846.0146">21130 5349 451 0,'0'0'4'0,"0"0"0"0,-11 0 1 16,11 0 0-16,0 0 1 15,-14 0-1-15,14 0 2 16,0 0 0-16,0 0-3 15,0 0 0-15,-7-7-1 0,7 7 0 16,0 0 0-16,-6-14-3 16,6 14 0-16,-9-11 0 0,9 11 0 15,-15-15 0-15,15 15 0 16,-8-9 0-16,8 9 0 16,-9-7 0-16,9 7 0 0,0 0 0 15,-10-7 0 1,10 7 0-16,0 0 0 15,0 0 0-15,-10-2 0 0,10 2 0 16,0 0 0-16,0 0 0 16,-9 6 0-16,9-6 0 0,-7 10-2 15,7-10 2 1,-11 11-2-16,11-11 0 0,-12 18 1 16,3-8 1-16,2-1-2 15,1 2 1-15,-1 0-1 16,3 0 1-16,0 0-1 15,4 4 0-15,-1-3 1 0,9 0-1 16,2-5 0-16,1 0 1 16,4-7 0-16,0 0 0 0,0-2 1 15,-3-7-1 1,2-1 0-16,-5 0-4 0,2 3-9 16,-1 8-58-16,1-1-6 0</inkml:trace>
  <inkml:trace contextRef="#ctx0" brushRef="#br0" timeOffset="35325.0753">21353 5251 376 0,'0'0'3'0,"0"8"4"0,0-8-1 0,9 12 0 16,-9-12 1 0,17 8 1-16,-6-8-1 15,0-5 0-15,-1-10-2 0,4-2-3 16,-5-12 0-16,-2 5 0 15,2-3-2-15,1 3 0 0,-4 7 1 16,5 7 0-16,5 10 0 16,-4 3 1-16,3 13 0 15,1 7-4-15,-2-1-8 0,1 2-61 16,3-3-1 0</inkml:trace>
  <inkml:trace contextRef="#ctx0" brushRef="#br0" timeOffset="35882.9435">21773 5013 474 0,'0'0'2'16,"0"0"1"-16,0 0 2 15,-4-6-1-15,4 6 0 0,0 0 2 16,0 0 0-16,-3-7 1 0,3 7-7 15,0 0 0-15,0 0 0 16,0 0 0 0,-11-2 0-16,11 2 0 0,0 0 0 15,-13 0 0-15,13 0 0 0,-13-5 0 16,13 5 0 0,-10-2 0-16,10 2 0 15,-8-3 0-15,8 3 0 0,0 0 0 16,0 0 0-1,-13 3 0-15,13-3 0 0,0 0 0 0,-12 15 0 16,12-15 0 0,-11 19 0-16,5-7 0 15,1 6 0-15,2 1-2 0,-2 2-1 16,3-5 0-16,0 2 0 0,5-4 2 16,-3-14-1-1,19 11 1-15,-4-11-1 0,5-11 1 16,3 1-1-16,1 1 1 15,7 1 0-15,1 4-2 0,6 4 1 16,1 9-4-16,-4 8 0 16,3 5 0-16,-7 10 2 15,-4 3 2 1,-5 4 2-16,-7 2 2 0,-10 7 2 16,-9 1 5-16,-10 1 0 15,-10-5 0-15,-7-12-2 0,-3-6-5 16,-6-17-9-16,2-28-61 15,-1 2-12-15</inkml:trace>
  <inkml:trace contextRef="#ctx0" brushRef="#br0" timeOffset="36266.9158">22102 4696 480 0,'0'0'4'16,"0"0"1"-16,-7 7 2 15,1 2 1-15,-4 6-1 16,0 0-7-16,-2 9 0 0,-2 2 0 15,2-4 0-15,5 2 0 16,3 1 0-16,4-3 0 16,7-3 0-16,9-3 0 15,7-6 0-15,3-3 0 0,0 3 0 16,1-1 0-16,-6 6 0 16,0 2 0-16,-13 8 0 0,-2 6 0 15,-10 2 0-15,-4 7 0 16,-16 0-48-16,4-10-34 15,-6-4-1-15</inkml:trace>
  <inkml:trace contextRef="#ctx0" brushRef="#br0" timeOffset="101751.9527">11498 8652 212 0,'0'0'10'0,"0"0"6"16,0 0 3-16,0 0 2 0,0 0 0 16,-11 0 1-16,11 0-2 15,0 0 2-15,0 0-8 16,0 0-5-16,0-11-4 0,0 11-2 16,0-11 4-1,0 11 1-15,4-13 1 0,-4 13 0 16,0 0 0-16,0-9-1 15,0 9-1-15,0 0-1 16,0 0-3-16,0 0-1 16,12 0-2-16,-4 4-1 0,6 4 1 15,2 0 0-15,4 2 0 0,0 3 1 16,3 3 0 0,1 4 0-16,4 3 0 0,3 9 0 15,4 1 1-15,4 7-1 0,1 1 0 16,7 4 0-1,0 1-1-15,-1-1 1 16,2-2-1-16,-7-3 0 16,-4-2 1-16,-4-4-1 0,-6 1 1 15,-8-5-1-15,-2 0 1 16,-3-1 0-16,-1 3 0 0,-3 3 0 16,5-3 0-1,-1 5-1-15,5 1 1 16,1 3-1-16,0 2 0 0,6 2 1 15,-2 3-1-15,2 0 0 16,0 3 0-16,1 0 0 0,-2 5 0 16,2-2 0-16,-4 0 0 0,2 0-1 15,-4-1 1 1,-1-2 0-16,-2-1 0 0,-1-1 0 16,-3 1 1-16,1-4 0 15,-5 0 1-15,-3-3 0 16,2 2 0-1,-5-4 0-15,-3 2 1 0,-1 1-1 16,0 1-1-16,-4-1 0 16,-1 6 0-16,-2 2 0 0,-3 2 0 15,-2 0-1-15,-2 0 2 0,-9 4 0 16,-4 1 1 0,-7 1 1-16,-7-5-4 15,-3-4 0-15,-1-9-5 0,5-11-40 16,2-8-35-16,4-17-2 15</inkml:trace>
  <inkml:trace contextRef="#ctx0" brushRef="#br0" timeOffset="102263.7131">12654 10081 345 0,'0'0'5'0,"0"0"2"16,0 0 2-16,0 0 5 0,1 8 1 15,9-4 0-15,8-3 1 16,5-1 0-16,6 0-5 16,5-5-2-16,6-6-2 0,-2 2-4 15,2-4-4 1,-1 0-10-16,-3 1-35 0,1-8-30 0,-3 6 0 15</inkml:trace>
  <inkml:trace contextRef="#ctx0" brushRef="#br0" timeOffset="106935.9547">12693 10181 156 0,'0'0'6'0,"0"0"2"15,-14-5 6-15,14 5 4 0,-20-8 3 16,10 4 1-16,-3-2 2 15,4 3-1-15,-3 0-2 0,12 3-3 16,-10-3-3 0,10 3-5-16,0 0-3 0,-2 10 1 15,2 5-3 1,0 4-1-16,1 7 1 0,1 8-2 16,1 5-2-16,2 5 1 15,1 5-1-15,-1 3 0 0,-1 1-1 16,3 1 1-16,3 2-1 15,-6-1 0-15,2-5 0 16,-4-1 2-16,-2-3-1 16,0-1 0-16,0 0 1 15,-3-4 0-15,-7 2 0 0,4-4 0 16,-2 2-1-16,3-2 0 0,-1 4 0 16,-4-4-1-16,3 3 1 15,-2 2 0 1,-1 2 0-16,-2 2-1 0,3 0 1 0,-5 6 0 31,3 0-1-31,-1 3 1 0,0-2-1 16,0 1 0-16,-2-1 1 15,4-2-1-15,1-1 0 0,0-4 1 16,3-2 0-16,1 1-1 16,-1-5 1-16,3 1-1 15,-1 0 2-15,0 2-1 0,1-1 0 16,1-1 0-1,-2 0 1-15,1-1-1 0,1 1 0 16,0-4 0-16,0 1 0 16,-1-2 0-16,1-1 1 0,-3 1 0 15,2 1 1 1,-3-1-2-16,-1 0 1 0,2 3 0 16,-3 0 1-16,1 3-1 0,-1-1-1 15,-2-1 1-15,2-1-2 16,0 0 1-1,-2-2 0-15,1-2 0 16,0 3-1-16,0-8 0 0,0-1 0 0,2 1 1 16,1-1 0-1,-3-2-1-15,2 1 1 0,1-2 0 16,-1 1 0-16,-1-2 0 16,0 3 0-16,3-1 0 0,-4 0 0 15,0 1 0-15,1-1 1 16,0 1-1-16,-1 0 1 15,1-2 0-15,-1-1 0 16,2-2 0-16,0 0-1 16,-2-3 1-16,5 1-1 15,-2 0 0-15,1-1 0 0,0 2 0 16,-1-2 0-16,1 2 1 16,1-3-1-16,-2 1 1 0,2-1 0 15,-2-2-1-15,-1-1 1 16,3-1-1-16,-2-2 1 15,-1-2-1 1,2 3 0-16,0-4 0 0,-2 2 0 0,1 1-1 16,0-1 1-1,-1-1 0-15,0 1 0 0,-1 1 0 16,1-1 0-16,1 2-1 16,-1-3 0-16,1 1 1 15,-2-1-1-15,-1 1 0 16,5 1 0-16,-5-1-1 0,3 1 1 15,-5-2 1-15,4 3-1 16,-4 0 1-16,1-3-1 16,1 6 0-16,-3-1 1 0,0 0-1 15,0 0 1-15,-2 1-1 0,2-1 2 16,-2 2-2-16,1-2 0 16,-3-2 0-1,6 0 0-15,0-3 0 0,-3 0 0 16,4-2 0-1,1 2 0-15,0-1 0 0,0 0-2 16,2-1 0-16,-3 0-3 16,0 1-5-16,-2-9-13 0,-5-3-55 15,4-4-5-15</inkml:trace>
  <inkml:trace contextRef="#ctx0" brushRef="#br0" timeOffset="108840.7763">13700 9557 392 0,'0'0'6'16,"0"0"3"-1,0 0 2-15,-10 0 2 0,10 0 1 16,-17 0 0-16,7 0 1 0,-7 0 0 15,0 3-5 1,-1 3-4-16,-4 6-2 0,3 5-2 16,1 3-2-16,4 6 0 15,5 3 0-15,6 2 0 0,3-1 0 16,7 0 0 0,9-2 0-16,5-4-3 0,5-6 2 15,5 0-1-15,0-6 1 0,0 0 0 16,0 0 0-1,-6 0 1-15,0 3 1 0,-11 6 0 16,-5 6 0 0,-9 3 1-16,-5 6 0 0,-9 3 0 15,-8-3-2-15,-3-2-5 16,-1-11-10-16,0-15-62 0,5 0-4 16</inkml:trace>
  <inkml:trace contextRef="#ctx0" brushRef="#br0" timeOffset="109303.7369">13992 9399 360 0,'0'0'8'0,"0"0"3"0,4 11 4 16,6 10 1-16,2 12 1 15,7 9 1-15,6 13 0 0,3 6 1 16,1 7-8-1,3 4-3-15,0-6-5 16,0-8-5-16,-7-10-11 16,3-17-46-16,-6-7-20 0,-6-10-2 15</inkml:trace>
  <inkml:trace contextRef="#ctx0" brushRef="#br0" timeOffset="109510.887">14073 9893 392 0,'0'0'8'16,"0"0"0"-1,0 0 1-15,-8-5 1 0,8 5 1 16,5-15 1-16,11 1-1 16,1-3 1-16,13-5-8 0,7-5 0 15,13-4-5 1,1-5-13-16,13-1-19 15,20 1-42-15,-12 0-2 0</inkml:trace>
  <inkml:trace contextRef="#ctx0" brushRef="#br0" timeOffset="109938.7107">14737 9731 387 0,'0'9'4'16,"5"7"2"0,0 0 2-16,2 1 0 0,3 1 1 15,-5 0 1-15,6-1 1 16,-8-6 1 0,-3-11-3-16,0-9-3 0,-9-12-2 15,-4-6 0-15,-4-5 0 16,0 0-2-16,1-3 0 0,2 3-1 15,5 6 0-15,9-1 0 0,3 8 0 16,15 2-1-16,6 5-5 16,8-5-10-1,11-12-51-15,2 14-11 0</inkml:trace>
  <inkml:trace contextRef="#ctx0" brushRef="#br0" timeOffset="110430.1288">15272 9443 416 0,'0'0'3'16,"0"0"3"-1,-8-5 1-15,8 5 2 0,-10-10 1 16,10 10 0-16,-13-7 1 16,13 7 1-16,-15-10-4 15,15 10-1-15,-14-10-2 0,14 10-2 16,-15-9 1-1,15 9-4-15,-16-15 0 0,16 15 0 16,-14-15 0-16,14 15 0 16,-12-13 0-16,12 13 0 0,-13-11 0 15,13 11 0-15,-9-9 0 16,9 9 0 0,0 0 0-16,-10-3 0 15,10 3 0-15,0 0-2 0,0 0-2 16,-9 4 1-16,9-4-1 0,-6 13 1 15,6-13-1 1,-8 17 1-16,2-7 0 0,-1 2 0 16,-1 3 0-16,0-1-1 0,-2 3 0 15,5 2 0 1,-2 1 0-16,2 2 0 0,5 2 0 16,0-1 0-16,4-2 0 0,4-2 1 15,5-8 0 1,1-1 1-16,0-9 1 0,2-2 1 15,0-14 0-15,2-3 0 0,-2-4-2 16,-1-2-4 0,-1 2-10-16,-1 9-41 15,2 2-13-15</inkml:trace>
  <inkml:trace contextRef="#ctx0" brushRef="#br0" timeOffset="110759.1332">15346 9254 372 0,'0'0'4'16,"1"14"3"-16,2 2 0 0,7 2 0 15,-2 4 1 1,3-3 0-16,3 3-1 0,-1 0 0 15,3-5-3 1,-3-11-3-16,2-6-1 0,-5-11 0 0,-2-6 0 16,3-6 0-1,-5-1 0-15,3-1 2 16,2 3 0-16,3 8 2 0,2 11 0 16,3 5 0-16,2 13 1 15,3 7-2-15,2 6-8 16,-6 2-39-16,5-1-27 0,-5-7-5 15</inkml:trace>
  <inkml:trace contextRef="#ctx0" brushRef="#br0" timeOffset="111283.039">15793 8640 421 0,'0'9'3'15,"4"16"3"1,9 8 0-16,5 11 1 0,2 6 2 16,5 7-1-16,1 4 0 15,4 3 1-15,-3-12-3 0,-3-10-2 16,-7-12-1-1,-7-9-1-15,-6-9-2 0,-4-12 1 16,-9 12-1 0,-7-11 1-16,-3 2-1 0,-8 2 0 15,-4 3 1-15,2 8 2 16,1 0 0-16,5 6 1 0,5 4-1 16,8 1 0-16,8 2-3 15,8-7 0-15,10-1 0 0,6-10 0 16,7-8 0-1,5-8 0-15,5-9 0 16,-1-15-12-16,7-6-65 0,-4-5-4 16</inkml:trace>
  <inkml:trace contextRef="#ctx0" brushRef="#br0" timeOffset="111570.6879">16713 9029 440 0,'0'0'-2'0,"0"0"-5"15,-10-10-13-15,5-1-39 16,-7-16-12-16</inkml:trace>
  <inkml:trace contextRef="#ctx0" brushRef="#br0" timeOffset="111694.2647">16583 8579 411 0,'0'0'5'15,"-8"13"1"-15,1 4 0 16,2 6 0-16,1 2 0 16,1-1-3-16,3 2-10 0,0 2-31 15,8-14-34-15,10-5-2 16</inkml:trace>
  <inkml:trace contextRef="#ctx0" brushRef="#br0" timeOffset="112018.6042">16905 8936 363 0,'0'0'3'0,"0"0"1"16,-12-9 0 0,6-7 0-16,0-7 1 15,0-2-1-15,4-4 0 0,0 2 1 16,2-2 1-16,3 7 2 16,6 8 0-16,9 11 2 15,0 7 1-15,2 14 1 16,1 6-1-16,1 2-3 0,3 10-12 15,-7 7-60-15,1-14-11 16</inkml:trace>
  <inkml:trace contextRef="#ctx0" brushRef="#br0" timeOffset="112587.2633">17331 8490 323 0,'0'0'8'0,"0"0"4"16,-4 9 4-1,1 6 3-15,1 7 2 0,2 8 1 16,3 5 0-16,6 5 1 16,1 2-8-16,2-5-3 15,4-4-5-15,1-6-1 0,-2-13-1 16,0-11-5-16,-5-9 0 15,-2-15 0-15,-4-4 0 16,3-4 0-16,-3-1 0 0,-1 1 0 16,7 2 0-16,-2 5 0 15,7 6 0-15,2 5-6 16,7 4-35-16,5 2-38 16,2 1-4-16</inkml:trace>
  <inkml:trace contextRef="#ctx0" brushRef="#br0" timeOffset="113132.6802">17980 8526 455 0,'0'0'3'0,"0"0"1"15,-12-2 1-15,12 2 0 16,-17-7 1-16,17 7 0 0,-16-11 1 15,8 2 0-15,8 9-2 16,-14-12-2-16,14 12 2 16,-15-15-5-16,15 15 0 0,-15-17 0 15,7 9 0-15,8 8 0 16,-18-14 0 0,18 14 0-16,-16-12 0 0,16 12 0 15,-12-9 0-15,12 9 0 16,-13-10 0-16,13 10 0 0,-6-5 0 15,6 5 0 1,0 0 0-16,0 0 0 0,-12-6 0 16,12 6 0-16,0 0 0 15,0 0 0-15,0 0 0 0,0 0 0 16,-9 3 0-16,9-3 0 16,-6 11 0-16,6-11 0 0,-5 15-3 15,1-7 0 1,2 4 0-16,-1-2 0 0,-2 3 0 15,4 1-1-15,1 1 0 16,0 1-1-16,0-1 0 16,4 0 0-16,4-6 1 0,1-2-2 15,5-2 2 1,1-5-1-16,2 0 1 16,2-4 1-16,0-2 1 0,1 4 1 15,0-1 1-15,-1-3-6 0,0 6-22 16,9 0-43-1,-9 0-2-15</inkml:trace>
  <inkml:trace contextRef="#ctx0" brushRef="#br0" timeOffset="113691.5551">18238 8196 355 0,'0'0'7'0,"0"0"4"16,0 0 2-16,-12 0 0 0,12 0 0 15,-14 8 0-15,7 2 1 16,-1-1-1-16,1 4-7 0,2-2-4 16,5 4-1-1,0-1-1-15,7 0-1 16,8-1 0-16,4-1 0 0,2 1 0 16,6-1 1-1,-4 2 0-15,0 2 0 0,-1 6 1 16,-9 1 1-16,-5 4 1 15,-8 1 1-15,0 1-1 16,-15-2 0-16,-2-8-2 0,-2-7-3 16,-1-12-9-16,5-7-19 15,5-12-45-15,3-10-1 0</inkml:trace>
  <inkml:trace contextRef="#ctx0" brushRef="#br0" timeOffset="113841.67">18609 8410 431 0,'0'0'4'0,"0"0"1"15,-6 5-1-15,6-5-5 16,-9-5-9-16,3-10-24 16,5-9-34-16,-6-9-3 0</inkml:trace>
  <inkml:trace contextRef="#ctx0" brushRef="#br0" timeOffset="114202.4509">18512 8067 357 0,'0'0'12'15,"-13"6"0"-15,13-6 5 0,-16 20-2 16,4-6 1-16,3 3 0 16,-1-2 0-16,6 3-1 0,4 0-13 15,1-8-10-15,14-5-12 16,2-5-12-16,1-3-20 16,10-7-3-16,-4-4-2 0,5-2-1 15,-5-2 6-15,3 7 17 16,-5-4 22-16,-4 11 26 0,0 4 27 15,-1 5 8 1,-4 12 5-16,-2 10-3 16,0 2-4-16,1 5-6 0,1 2-12 15,-1-4-8-15,1-1-7 16,5-13-4-16,-3-6-4 16,0-12-2-16,0-8-3 0,-3-11-1 15,-6-8 0-15,-2-9 1 16,-4-3 1-16,-3-1 3 15,-11 1 2-15,-5 7 2 16,-8 7 0-16,2 7 0 16,1 10-2-16,0 5-3 0,7 8-9 15,5 8-30-15,9 2-41 0,6 5-5 16</inkml:trace>
  <inkml:trace contextRef="#ctx0" brushRef="#br0" timeOffset="114925.354">19078 7925 323 0,'0'0'5'0,"0"0"0"15,0 15 2-15,5-1 1 16,2 3 0-16,2 1 2 0,5 6 2 16,0 0 2-16,4 3-4 15,0-6-2 1,2 1 0-16,-2-5 0 15,-2-10-1-15,-1-6-2 0,-5-7 0 16,-3-17-2-16,-3-11-1 16,-1-13-1-16,1-4 0 0,-3-4 0 15,3-1 0-15,1 4-1 16,-2 13 2-16,8 12 1 16,3 17 1-16,4 14 3 15,3 17 0-15,5 10 1 0,1 11 0 16,6 7 0-16,1 4-1 15,1 1-2-15,-3-5-5 16,-3-2-2-16,-8-8-30 0,-1-11-46 16,-2 0-4-1</inkml:trace>
  <inkml:trace contextRef="#ctx0" brushRef="#br0" timeOffset="117363.0837">14172 10882 368 0,'0'0'8'0,"0"10"3"0,1 2 1 16,7 10 2-1,0 9 0-15,10 13 2 0,7 6 0 16,1 7 1-16,4 2-8 16,4 0-2-16,-2-5-2 0,-1-9-1 15,-6-9-1 1,-7-11-1-16,-5-11-1 0,-13-14 0 16,0 0 0-16,-12-24-2 0,-10-8 0 15,-4-11-1 1,-6-5-2-16,-3-7 0 15,2-1 1-15,3 2-1 16,5 2 0-16,13 8 1 0,7 4 1 16,7 7-1-16,9 4 1 0,15 4 1 15,0 4-1 1,5 3 0-16,0 6 2 0,0 5 1 16,-4 7 2-1,-4 12 1-15,-2 11 1 0,-8 6 0 16,-2 9 0-16,-3 5 0 15,0 2-1-15,1 0-2 0,1-4-1 16,2-5-1-16,5-8 0 16,1-11 0-16,3-6-1 0,4-8 0 15,-1-3 1-15,1-3-1 16,-2 0 1-16,1-1-2 16,0 4-4-16,0 4-12 15,0 4-59-15,-2-1-5 16</inkml:trace>
  <inkml:trace contextRef="#ctx0" brushRef="#br0" timeOffset="117765.0832">15112 11105 454 0,'0'0'-19'15,"0"0"-56"-15,0 0 1 0</inkml:trace>
  <inkml:trace contextRef="#ctx0" brushRef="#br0" timeOffset="118189.1983">15342 10747 418 0,'0'0'4'0,"0"0"1"15,-11-3 2-15,11 3-1 16,-10-2 2-16,10 2 1 0,-8-3 0 16,8 3 1-1,0 0-4-15,-10-2-1 16,10 2 0-16,0 0-2 0,0 0 0 16,-9 0-1-16,9 0-1 15,0 0 0-15,-11 0 0 16,11 0-1-16,0 0 0 0,-11 0 0 15,11 0 0-15,-12 10 0 16,7 3-1-16,0 2 0 0,0 8 1 16,-2 1-1-1,2 5 0-15,3-3-1 0,1 1 1 0,0-9-1 16,0-2 1 0,1-16 0-1,14 8 0-15,-3-8 0 0,6-4 0 16,1 0 1-16,4 0 0 0,1 4 1 15,-4 1 1-15,4 7-1 16,-4 1 1-16,-5 1-2 16,2 2-5-16,-8 3-44 15,-8-15-30-15,13 0 0 16</inkml:trace>
  <inkml:trace contextRef="#ctx0" brushRef="#br0" timeOffset="119108.3027">15080 11035 322 0,'0'0'6'0,"0"0"2"16,0 0 3-16,0 0 1 16,0 0 1-16,0 0 1 15,0 0-1-15,0 0 0 16,-3-17-5-16,-2 2-2 0,-2-3-3 16,1 0 0-16,-1-3 0 0,-3 3 2 15,-1 1 0 1,3 7 0-16,-4 3 0 0,2 7 0 15,1 5 1 1,1 13-1-16,-2 5 1 0,6 13 0 16,3 3-1-16,1 5 0 15,1 0-1-15,10-3 0 16,3-5-1-16,6-8 0 0,3-14-4 16,1-14-9-16,9-29-66 0,1 3-6 15</inkml:trace>
  <inkml:trace contextRef="#ctx0" brushRef="#br0" timeOffset="120245.8953">15122 11202 177 0,'0'0'10'15,"0"0"7"-15,-10 0 6 16,10 0 0-16,0 0 1 0,0 0 3 16,0 0 1-1,0 0 0-15,7 3-8 0,-7-3-6 16,19 0-5-16,-6-3-1 0,4-3-2 16,0 2-5-1,-2-3-8-15,2-6-35 0,1 4-26 16,-4-3-6-16</inkml:trace>
  <inkml:trace contextRef="#ctx0" brushRef="#br0" timeOffset="120730.1434">15407 10757 395 0,'0'0'5'0,"0"0"3"15,-4 10 1-15,4 3 2 16,2 9 1-16,9 11-1 0,2 6 1 16,2 10 0-1,8 12-4-15,-1 2-3 0,3 2-1 0,-1 1-5 16,2-1-8 0,-6-10-39-1,3-6-30-15,1-13-1 0</inkml:trace>
  <inkml:trace contextRef="#ctx0" brushRef="#br0" timeOffset="121677.287">15643 10669 366 0,'0'0'6'0,"0"0"2"0,0 12 3 15,0-3-1 1,0 4 1-16,2 5 0 0,6 3 0 16,-2 1 0-16,8-5-4 15,0 0-4-15,1-8 0 0,3-6-1 16,0-8-1-16,0-7 1 16,3-8-1-16,-1 1 1 15,4 0 0-15,-2 4 0 0,1 8 0 16,2 5-1-1,-1 4 1-15,-1 5-1 0,-3 3-1 0,1-3-5 16,-5-7-17 0,-16 0-53-16,22-17-1 15</inkml:trace>
  <inkml:trace contextRef="#ctx0" brushRef="#br0" timeOffset="121800.8368">16257 10667 405 0,'0'0'2'16,"-5"0"-3"-16,5 0-6 0,-17-12-42 16,4-8-18-16,1-9-4 15</inkml:trace>
  <inkml:trace contextRef="#ctx0" brushRef="#br0" timeOffset="121901.8768">16155 10505 507 0,'0'0'4'0,"-11"23"-4"0,2-5 0 0,-1-1 0 16,5 2 0-16,5-19-22 15,0 0-56 1,0 0-1-16</inkml:trace>
  <inkml:trace contextRef="#ctx0" brushRef="#br0" timeOffset="122703.3021">16377 10493 258 0,'0'0'6'0,"9"12"3"0,5-1 4 15,0-1 2 1,2 0 2-16,0 3 3 15,3-1 1-15,-2-2 4 0,-6-7-5 16,-11-3-4-16,3-10-3 0,-8-5-3 16,-9-3-1-1,1-3-2-15,-1-3-3 0,0 2-1 16,3 0-1 0,0 6-1-16,9 1 0 0,2 4 0 15,7 4 0-15,9 3 0 16,3 0 0-16,3 3 0 0,5 1-1 15,2 0 1-15,4 1-2 16,3 3 1-16,-2 6-1 0,-2-5 0 16,0 2 0-16,-3-3 1 15,-4-1 0-15,-1-3 0 0,-6-10 1 16,-5-4 0 0,-3-6-1-16,-8 0 2 0,-2-2-1 15,0 4 2 1,-5 3 0-16,-4 6 0 0,-4 9 1 15,5 7 1-15,0 12 0 16,2 8-1-16,6 2 0 0,0 0-1 16,11 2-3-16,4-9-4 15,9-4-11-15,1-1-45 0,4-18-20 16,3-11-1 0</inkml:trace>
  <inkml:trace contextRef="#ctx0" brushRef="#br0" timeOffset="122981.083">17073 10144 472 0,'0'0'3'0,"0"0"1"16,-15 5 2-16,15-5 0 16,-19 15 0-16,8-3 0 15,3 2 0-15,-1 3-4 16,7 3-2-16,2-1 0 15,11 0 0-15,4-5 0 0,10-3 0 16,0-2 0-16,5-4 0 16,3 2 0-16,-2 1 0 0,-9 2 0 15,-2 6 0-15,-8 6 0 16,-6 4 0-16,-6 4 0 16,-5 6 0-16,-3-2-80 15,-4-5-3-15</inkml:trace>
  <inkml:trace contextRef="#ctx0" brushRef="#br0" timeOffset="143514.1121">18152 9897 338 0,'0'0'5'0,"0"11"4"16,1 3 4-16,5 5 0 16,6 5 3-16,0 5 0 15,5 5 1-15,2 3-1 0,1 1-3 16,1-9-4-1,-2-2-4-15,-3-5-1 0,-1-6-1 16,-5-6 0-16,-10-10 0 0,0 0 0 16,0 0-1-1,-5-17 0-15,-6-1 0 0,-6-5 0 16,-2-1-1-16,0-2-1 16,1 1 0-16,-1 4-1 0,8 0 0 15,1 3 0 1,6 4 0-16,3 4 0 0,2 1 0 15,-1 9 0-15,21-13 1 16,-5 8-1-16,4 3 0 0,4 2 1 16,3 0 0-1,6 0 0-15,3-1 0 0,3-1 0 0,-4-3 0 16,3-4 1-16,-2-2-1 16,-3-3 1-16,-7-4 0 15,0-1 0 1,-7-2 0-16,-4-7 0 0,-9 2 0 15,-4-1 1-15,-2 1-1 16,-2 1 1-16,-10 5 1 16,-2 5 0-16,1 13 0 0,-1 4 1 15,5 15-4-15,3 12 0 16,5 5 0-16,1 5 0 16,11 1 0-16,6-3 0 0,6-5 0 15,3-13 0 1,10-4 0-16,-4-8-44 0,8-14-36 15,3-10-5-15</inkml:trace>
  <inkml:trace contextRef="#ctx0" brushRef="#br0" timeOffset="144032.9413">19118 9533 375 0,'0'0'8'0,"0"0"4"16,-8-4 1-16,-3 2 3 0,3-2 0 15,-6 4 2 1,0 0 1-16,-7 13 0 0,2 5-7 16,3 12-9-16,5 5-3 15,3 6 0-15,8 7 0 0,3-2 0 16,12-2 0-16,11-6 0 15,6-13 0-15,10-7-19 16,19-12-62-16,-15-8-2 0</inkml:trace>
  <inkml:trace contextRef="#ctx0" brushRef="#br0" timeOffset="144293.6152">19416 9705 398 0,'0'0'8'15,"0"9"2"-15,0 1 2 16,0-2-1-16,0-8 1 0,1 16-1 15,-1-16 1-15,10 0 0 16,-3-8-8-16,2-13-2 16,0-8-2-16,-3-8 0 15,-5-5 0-15,-1 0 2 16,-9 4 2-16,-6 5 1 0,-5 11 3 16,-3 8-8-16,2 14 0 15,-2 15 0-15,5 11 0 0,2 7 0 16,6 5 0-1,9-2 0-15,2-5 0 0,15-4 0 16,0-8-31-16,11-9-52 0,5-10-3 16</inkml:trace>
  <inkml:trace contextRef="#ctx0" brushRef="#br0" timeOffset="145019.183">19678 9381 304 0,'0'0'7'0,"0"13"5"0,3 1 1 15,4 4 2-15,3 4 2 0,3 7 1 16,2 0-1-16,2 1 0 15,1-5-6-15,1-5-6 16,-3-11-1-16,1-9-2 16,-5-9-1-16,0-14 0 15,-3-4-1-15,-2-5 0 0,5 0 1 16,-3 2 1-16,2 8 0 16,5 11 1-16,3 6 1 15,-1 5 0-15,7 5 0 0,-1 2 0 16,-4 0-1-1,0-6-1-15,-1-2-1 0,-7-13-1 16,-1-10-1-16,-6-8 0 16,1-5 0-16,-3 2 1 15,4 1 1-15,0 10 1 0,6 14 2 16,1 10 0-16,5 10 2 0,1 19 0 16,5 6 1-16,-1 5-2 15,-1-6-4 1,2-1-10-16,-6-14-28 0,0-9-40 15,-5-10-5 1</inkml:trace>
  <inkml:trace contextRef="#ctx0" brushRef="#br0" timeOffset="145396.9293">20151 8661 462 0,'4'12'6'0,"3"10"1"16,11 14 1-16,2 6 2 16,7 13 0-16,3 10-2 0,8 7-8 15,1 4 0-15,0-7 0 16,0-10 0-16,-8-8 0 16,-1-11 0-16,-6-13 0 15,-4-16 0-15,-5-11 0 16,-4-10 0-16,-1-13 0 0,-3-9 0 15,2-2 0 1,-3-5 0-16,6 3 0 16,0 1 0-16,3 10 0 0,1 4 0 15,2 11 0-15,-3 9 0 0,-1 5 0 16,-4 13 0 0,-5 5 0-16,-5 8 0 0,-8 8 0 15,-8 2 0-15,-5-1 0 16,-3-3 0-16,-1-10 0 15,4 0-8-15,7-12-74 0,1-12-3 16</inkml:trace>
  <inkml:trace contextRef="#ctx0" brushRef="#br0" timeOffset="145721.116">20970 9133 355 0,'0'0'-2'0,"-3"-10"-6"16,1-9-27-16,2-5-26 16,-2-13-4-16</inkml:trace>
  <inkml:trace contextRef="#ctx0" brushRef="#br0" timeOffset="145821.9016">20841 8778 489 0,'0'0'4'15,"-8"13"1"-15,2-2 0 0,-1 4 0 16,0 1-2-16,1-2-3 16,4-1 0-16,3 1-3 15,0-2-54 1,19-12-24-16,0-1-3 0</inkml:trace>
  <inkml:trace contextRef="#ctx0" brushRef="#br0" timeOffset="146247.4603">21203 9002 377 0,'0'0'4'16,"0"0"0"-16,-3-7-1 15,-1-2 1-15,0-6-1 16,0-9 1-16,1-3 0 0,2-4 1 16,0 0-1-1,1 1 3-15,7 4 0 0,6 10 3 0,4 12 0 16,3 8 0 0,-1 16 1-16,7 7-2 15,-3 3-6-15,5 8-21 16,3-7-54-16,-6 0-4 0</inkml:trace>
  <inkml:trace contextRef="#ctx0" brushRef="#br0" timeOffset="146748.5993">21685 8649 476 0,'0'0'3'15,"0"0"2"-15,-13-5 0 0,13 5 1 16,-10-4 1-16,10 4 0 0,-12-5-5 16,12 5-2-1,-11-3 0-15,11 3 0 0,0 0 0 0,-10-9 0 16,10 9 0 0,-14-3 0-16,7 0 0 15,7 3 0-15,-20-9 0 16,12 7 0-16,-3-3 0 15,1 2 0-15,1-2 0 0,9 5 0 16,-14-4 0-16,14 4 0 0,-10-3 0 16,10 3 0-1,0 0 0-15,-8 0 0 16,8 0 0-16,0 0 0 0,-9 7 0 16,9-7 0-16,-9 16 0 0,3-7 0 15,3 5 0-15,-3-3 0 16,2 5 0-16,0 1 0 15,1-1 0-15,1 2 0 16,2-1-3-16,3-2-1 0,6-1-2 16,2-3-1-1,5-3-1-15,0-5-1 0,5-1 2 0,-2 0 0 16,0-2 1 0,0 0 0-16,-6-2 3 15,0 0 1-15,-1 2-8 0,-12 0-57 16,12-6-4-1</inkml:trace>
  <inkml:trace contextRef="#ctx0" brushRef="#br0" timeOffset="147131.6207">21870 8410 421 0,'0'0'5'0,"0"0"3"16,0 0 1-16,0 0 1 15,-5 6 1-15,2 2-1 16,-1 1 1-16,0 6-1 0,-2 1-4 15,6 0-3-15,0 3-2 16,2-1-1-16,9 1-1 16,0-3 0-16,5-2 0 15,1 1-1-15,3-3 0 16,-3 3 1-16,-2-1 1 0,-4 2-1 16,-5 0 1-16,-4 1 0 15,-2-1-6-15,-1 0-16 0,-7 3-47 16,8-19-9-1</inkml:trace>
  <inkml:trace contextRef="#ctx0" brushRef="#br0" timeOffset="147400.0229">22154 8468 430 0,'0'0'5'15,"9"-8"0"-15,2-4 2 0,-2-5-1 16,1-4 0-16,3-4 0 0,-4-8 1 15,0 1 0-15,-6-2-4 16,-3 2 0 0,-8 6-1-16,-4 12 1 0,-6 7 1 15,0 11 0-15,-2 17 0 16,0 9 1-16,7 9-1 16,3 6-4-16,9 2 0 0,8-4 0 15,10-4 0-15,11-7 0 16,6-11 0-16,15-10 0 0,5-10 0 15,10-6-7 1,-6-16-72-16,4-3-1 16</inkml:trace>
  <inkml:trace contextRef="#ctx0" brushRef="#br0" timeOffset="147854.8946">21711 8644 413 0,'0'0'4'16,"0"0"2"-1,0 0-1-15,5 16 2 0,5-6-1 16,4 6 0-16,2-2-3 0,9 6-11 16,0-2-60-16,6 0-5 15</inkml:trace>
  <inkml:trace contextRef="#ctx0" brushRef="#br0" timeOffset="148669.8393">18299 10574 304 0,'0'0'3'0,"6"0"3"15,2 0 5-15,6 0 1 0,3-3 3 16,5 0 2 0,8-7 0-16,6 1 0 15,6-5-2-15,9-4-4 16,6-3-3-16,8-1-2 0,9-6-4 15,9-4-1-15,4 2 0 16,4-5 0-16,8 0 2 16,4-6 1-16,6 1 1 0,5-3-1 15,2-3 3-15,4-2 0 16,3-5-1-16,7 0 0 16,-2-1-1-16,4 0-2 0,-2 1 0 15,3-1-1-15,-3 3-1 16,2 3 0-16,-6 2-1 15,-1 1 1-15,0 4-1 16,-3 0 1-16,-5 2-1 0,-2-2 0 16,-1 0 1-16,-4-2-1 15,-1-1 1-15,-1 0-1 0,-4-1 1 16,-5-1 1 0,-5 1-2-16,0 3 0 0,-5 4 0 15,-5 3 0 1,-6 0 0-16,-5 8 0 0,-5 0 0 15,-6 1-4-15,-4 4-4 16,-7-2-10-16,-2-8-49 0,-5 14-13 16</inkml:trace>
  <inkml:trace contextRef="#ctx0" brushRef="#br0" timeOffset="149618.2829">21685 8738 187 0,'0'0'7'16,"0"0"5"-16,0 0 4 0,0 0 2 16,1 8 0-1,-1-8 2-15,0 0-1 0,12 7 0 16,-12-7-4-1,13 0-7-15,-13 0-2 0,10-17-4 16,-4 5-2-16,-2 1-3 16,0 0-1-16,1 1 1 0,-5 10-1 15,0 0 0-15,11 1 1 0,-3 9 2 16,3 4 2 0,0 3 1-16,3 2-2 0,4-5-14 15,3-3-41 1,-2-4-6-16</inkml:trace>
  <inkml:trace contextRef="#ctx0" brushRef="#br0" timeOffset="150292.728">20125 11076 406 0,'0'0'4'16,"12"27"2"-16,1-1 2 16,5 12 0-16,5 4 2 15,2 4 0-15,3 0 1 0,-2 3 1 16,-3-11-4-16,-6-10-1 16,-12-14-3-16,-5-14 0 0,-15-8-1 15,-10-20-2 1,-13-11 0-16,-6-9-1 15,-7-15-1-15,0-1 1 0,3-4-1 16,6 3 0-16,11 4 1 0,10 6-1 16,11 11 1-16,11 10 0 15,21 10 1-15,7 9 0 0,6 6 0 16,12 9 0-16,-4 5 0 16,4 11 1-1,-5 8 0-15,-6 6 1 0,-12 7-3 16,-9-1 0-1,-10 3 0-15,-7-9 0 0,-8-5-2 16,-11-11-11-16,-1-6-27 0,6-8-40 16,-4-9-4-1</inkml:trace>
  <inkml:trace contextRef="#ctx0" brushRef="#br0" timeOffset="150927.7479">20544 10919 390 0,'0'0'6'0,"0"0"3"16,0 0 0-16,-6 3 1 15,6-3 0-15,-13-12 1 0,1-4 0 16,-6-6 0-16,3-3-5 15,-4-7-4-15,1-2 0 0,-1 4 0 16,4 0 0-16,5 3-1 16,6 2 0-1,4 5-1-15,7 2 1 0,10 2-1 16,7 4 1-16,2 2-1 0,4 4 0 16,2 4 1-1,-1 5 0-15,0 9-1 0,-3 9 1 16,0 3 1-16,-5 3 0 15,-5-1 0-15,2 3 0 16,-4-9 0-16,0-3 0 16,-1-9 0-16,-1-8 0 15,-2-10-1-15,-2-10-1 0,-2-9 1 16,-5-3 0-16,-3-1 1 0,-2 3 0 16,-7 5-2-1,-7 11 0-15,0 8 0 16,0 9 0-16,-1 15 0 0,4 10 0 15,5 2 0-15,6 0-2 0,2-7-9 16,10-1-25-16,8-17-42 16,0-7-4-16</inkml:trace>
  <inkml:trace contextRef="#ctx0" brushRef="#br0" timeOffset="151113.9255">20847 10228 443 0,'0'0'5'16,"14"21"1"-16,-2 3 2 15,6 5 0-15,6 9 1 16,5 4-1-16,3 8 0 0,4-1 0 16,4-2-9-16,-8-7-13 15,1-18-62-15,-5 2-4 16</inkml:trace>
  <inkml:trace contextRef="#ctx0" brushRef="#br0" timeOffset="151322.7853">20857 10592 449 0,'0'0'6'0,"0"0"0"16,-12 1 1-16,12-1 1 15,0 0 1-15,14-13 0 0,2-3 1 16,7-5-3 0,15-6-7-16,3-8 0 0,11 0-5 15,-1-10-32-15,3 9-42 16,0 6-4-16</inkml:trace>
  <inkml:trace contextRef="#ctx0" brushRef="#br0" timeOffset="151814.0109">21364 10335 407 0,'0'0'1'0,"0"0"1"0,11-5 1 16,-3-4 0-16,3-6 2 16,-2-6-1-16,3-3 1 0,1-3 1 15,-4-2 2 1,-3 3 1-16,-4 3 2 16,-2 7-1-16,0 16 1 0,-9 0 1 15,-2 15-1-15,0 15-8 16,5 9-3-16,1 6 0 15,5 4 0-15,5-2 0 0,10-2 0 16,3-11 0-16,11-10 0 16,3-16 0-16,11-8-27 15,-4-17-56-15,-1-10-3 0</inkml:trace>
  <inkml:trace contextRef="#ctx0" brushRef="#br0" timeOffset="152020.4058">21705 10008 468 0,'0'0'6'0,"-14"3"1"16,5 9 1-1,0 3 0-15,1 7 0 0,1-2-2 16,3 4-6-16,2-5 0 15,15 0-10-15,15-12-70 16,-5-7-2-16</inkml:trace>
  <inkml:trace contextRef="#ctx0" brushRef="#br0" timeOffset="152583.7738">21814 10246 443 0,'0'0'6'0,"0"0"0"0,0 0 1 15,0 11 1-15,0-11-1 16,0 0 1-16,0 11-1 16,0-11 1-16,0 0-8 15,4 9-5-15,-4-9-10 0,12 2-22 16,0 1-41-16,-12-3-3 16</inkml:trace>
  <inkml:trace contextRef="#ctx0" brushRef="#br0" timeOffset="152911.2709">21989 10186 343 0,'0'0'4'0,"0"0"0"0,0 0 2 16,-2-12 0 0,-4-1 1-16,-2-6-1 15,0-5 2-15,0-1-1 0,-1-4-2 16,4 3 0-16,1 2 2 16,4 7 2-16,3 5 1 15,7 10 1-15,1 5 0 0,7 13-1 16,-1 8 0-16,1 3-3 15,6 6-12 1,-11-4-41-16,9 0-30 0,1-9-1 16</inkml:trace>
  <inkml:trace contextRef="#ctx0" brushRef="#br0" timeOffset="153268.8217">22241 9756 406 0,'0'0'9'0,"-9"5"2"0,9-5 2 16,-11 13 2-16,5-3 0 0,0 2 0 15,-2 1 1 1,-1 3-5-16,5-2-11 15,-3 2 0-15,5 2 0 16,2-3 0-16,0 4 0 0,2-2 0 16,7 0 0-16,6-1 0 15,2-3 0-15,3 0 0 0,0 1 0 16,-2 0 0-16,4 1 0 16,-8 2 0-1,-1 5 0-15,-8 2 0 0,-4 5 0 16,-1-3 0-16,-3 5-7 0,-13-5-45 15,1-3-30-15,-4-1-1 16</inkml:trace>
  <inkml:trace contextRef="#ctx0" brushRef="#br0" timeOffset="201375.6366">5630 13211 292 0,'0'0'9'0,"0"0"2"15,5 0 3-15,-5 0 1 16,0 0 2-16,0 0 2 0,0 0 1 16,0 0 1-16,5-6-7 0,-5 6-3 15,0 0-1 1,0 0 0-16,-6-2-3 0,6 2 0 15,0 0-2 1,0 0-1-16,-11 2-1 0,11-2-2 16,0 0 1-16,0 0-2 15,0 0 0-15,0 0 0 0,0 0 0 16,0-8 0 0,0 8 0-16,12-11 1 0,-12 11-1 15,16-17 0-15,-3 10 0 0,-3-3 0 16,3 4 1-1,0 1-1-15,-3 2 1 0,3 3-1 16,-4 0 1-16,1 3-1 16,-10-3 1-16,13 18 0 15,-9-10 0-15,-3 4 0 0,0 0 0 16,0 2 0 0,0 2 0-16,2 0-1 0,-1-2 1 15,2 3-1-15,2-5 0 16,1 2-1-16,0-3 0 0,5-2 0 15,1-3-1-15,-2 0 0 16,3-3-1-16,-2 1 1 0,2 0 0 16,-4 5 1-1,-2 0 0-15,-1 5 1 16,-4 3 1-16,-3 5 1 0,0 0 0 16,-5 3-2-1,-3-1-2-15,-2-3-5 0,-1-2-15 16,2-4-55-16,-2-6-5 0</inkml:trace>
  <inkml:trace contextRef="#ctx0" brushRef="#br0" timeOffset="201792.8106">5917 13133 392 0,'0'0'5'16,"0"0"1"-16,-9-8 2 15,9 8 1-15,-6-19 0 0,1 6 0 16,1-1 1-1,1-5 0-15,3 0-5 16,-1-2-6-16,1 2-16 16,21-2-56-16,-13-1-2 0</inkml:trace>
  <inkml:trace contextRef="#ctx0" brushRef="#br0" timeOffset="203732.1595">5895 14177 259 0,'0'0'5'16,"0"0"3"-1,0 0 4-15,-7-6 1 0,7 6 2 16,0 0 4-1,-12-10 3-15,12 10 3 0,-9-4-1 16,9 4-5-16,-10 0-2 0,10 0-2 16,0 0-3-16,-10 4-2 15,10-4-4-15,0 0-3 16,0 0-1-16,0 0-2 16,6-4 0-16,-6 4 1 0,21-11-1 15,-8 4 0 1,5 1-1-16,-1 0 1 0,2 1 1 15,-1 0-1-15,-3 2 0 0,-4 3 1 16,-2 0 0 0,-9 0-1-16,13 11 0 15,-11 1 0-15,-2 7 1 0,0 1-1 16,0 4 0-16,0 1 0 16,0 1-1-16,0-2 0 0,2-2 1 15,4-5 0-15,3-2-2 16,2-5 1-16,1-1-2 15,4-2 0-15,-2 0 0 0,3 2 1 16,-5 2-1-16,1 3 2 16,-2 5 0-1,-7 3 2-15,-2 4 1 0,-2 1 0 16,-2-1 1-16,-6-4-3 16,-3-2-7-16,-3-10-22 0,-4-6-47 15,4-1-2 1</inkml:trace>
  <inkml:trace contextRef="#ctx0" brushRef="#br0" timeOffset="204163.3437">6188 14202 394 0,'0'0'5'16,"0"0"3"-16,0 0 1 16,0 0 2-16,0-10 1 0,0-2 0 15,1-2 1 1,0-3 0-16,0-4-5 0,1 0-3 15,-1-2-4-15,2 6-11 0,-3 2-66 16,3 5-4 0</inkml:trace>
  <inkml:trace contextRef="#ctx0" brushRef="#br0" timeOffset="228312.1655">13792 13904 306 0,'0'0'6'0,"0"0"3"16,0 0 0-1,-7-7 3-15,7 7 1 0,0 0 4 16,-9-9 2-16,9 9 0 0,0 0-5 16,0 6 0-1,5 16-2-15,3 17-1 0,10 10-2 16,4 11-2-16,3 10-2 15,1 8-1-15,4 6 0 0,-1-8-1 16,-4-4-3 0,-2-14-3-16,-9-17-11 0,-1-22-60 15,-7 0-6-15</inkml:trace>
  <inkml:trace contextRef="#ctx0" brushRef="#br0" timeOffset="228873.0614">14336 14493 328 0,'0'0'6'16,"4"16"3"-1,1-3 1-15,-1-3 2 0,0-1-2 16,-4-9 3-16,0 0-2 15,12 0 1-15,-12-27-7 0,0-11-3 16,0-5-3-16,2-4 0 16,1 3 1-16,3 4 0 0,2 13 2 15,2 14 0 1,6 14 2-16,1 19 1 0,2 11 1 16,1 8 0-16,-1 8-4 15,-3-8-19-15,-9 2-55 16,13-9-1-16</inkml:trace>
  <inkml:trace contextRef="#ctx0" brushRef="#br0" timeOffset="229365.3798">14699 14202 377 0,'0'0'6'16,"1"17"2"-16,4 3 1 0,4 3 2 15,5 4 1-15,2 2-1 16,4 3 1-16,1-3 1 15,2-7-4-15,-4-10-2 0,2-11-2 16,-7-8-1 0,-4-15 0-16,-5-6-1 15,-2-8 1-15,-3-1 0 0,1 3-2 0,-1 5-1 16,-1 8-1-16,1 13-4 16,0 8-7-16,22 0-42 15,-4 14-29-15,4 5-1 16</inkml:trace>
  <inkml:trace contextRef="#ctx0" brushRef="#br0" timeOffset="229933.7107">15292 14114 408 0,'0'0'4'16,"0"0"2"-16,-9 6 1 15,9-6 1-15,-9 0 1 0,9 0 1 16,-16 0-1-16,16 0 1 16,-15-11-3-16,3 5-3 0,12 6 0 15,-12-16-1 1,12 16-1-16,-16-13 0 0,16 13 0 15,-11-7 0-15,11 7-1 0,-13-1 0 16,13 1 0 0,-9 0 0-16,9 0-1 15,0 0 0-15,-11-1 0 0,11 1 1 16,0 0-2-16,-13 0 0 16,13 0 1-16,0 0-2 15,-9 14-1-15,9-14 0 0,-9 12-2 16,9-12-1-16,-7 17-2 15,3-7-2-15,2 3-2 16,-3 0-3-16,2 3 0 0,-1 4 0 16,2 0 1-16,-2 7 1 15,4-3 2-15,0 2 1 0,4-3 3 16,2-5 4-16,4-6 1 16,1-6 1-16,3-6 1 15,3-6 1-15,-3-6 2 16,3-2 2-16,-5-1 2 0,7 4 2 15,-5 5-1-15,7 6 1 16,-3 3-2 0,-3 6-7-16,8 4-22 15,7-5-44-15,-13-3-5 16</inkml:trace>
  <inkml:trace contextRef="#ctx0" brushRef="#br0" timeOffset="230285.3191">15399 13779 439 0,'5'12'3'0,"6"13"1"0,5 8 1 16,2 7 0-16,2 6 0 16,6 6 0-16,1 1 0 0,3 3-1 15,-5-13-5-15,-3-12-4 16,-7-8-5-16,-3-11-2 15,-12-12-2 1,0 0 1-16,4-16-1 0,-10-7 2 16,-10-1 1-16,-1-1 4 15,-4-2 6-15,-4 6 3 0,0 7 4 16,1 14 2 0,4 9 2-16,1 13 2 0,6 12 0 0,5 3 1 15,5 3-2 1,3 2-1-16,9-9-2 15,6-5-3-15,6-12-5 0,6-12-11 16,0 1-60-16,5-20-8 0</inkml:trace>
  <inkml:trace contextRef="#ctx0" brushRef="#br0" timeOffset="230535.3993">15925 14173 424 0,'0'0'1'0,"0"0"-1"16,-7-12-4-1,2-3-6-15,-2-13-18 16,-4-9-28-16,4-8-15 0</inkml:trace>
  <inkml:trace contextRef="#ctx0" brushRef="#br0" timeOffset="230629.0608">15780 13805 390 0,'0'0'8'0,"-4"13"1"16,1 2 2 0,-1 3 0-16,-1 2 0 0,4 1-3 15,1 2-10-15,0-1-37 16,12-9-34-1,3-8-6-15</inkml:trace>
  <inkml:trace contextRef="#ctx0" brushRef="#br0" timeOffset="231050.1807">16166 14101 254 0,'-2'-5'1'0,"-2"-7"0"16,-1-8 1 0,3-6 4-16,0 0 2 0,-2-5 4 15,-2-2 2-15,3 2 1 16,3 11 4-16,0 7-1 0,0 13 2 15,15 7-3-15,-7 11-4 0,5 7-5 16,-1-1-13 0,7 0-59-16,-2 6-6 15</inkml:trace>
  <inkml:trace contextRef="#ctx0" brushRef="#br0" timeOffset="231602.3278">16477 13796 423 0,'0'0'2'16,"0"0"1"-16,0 0 0 0,0 0 2 15,0 0 0-15,-3-6 2 16,3 6 0-16,-4-11 1 15,4 11-1-15,-9-14-1 0,9 14 0 16,-11-13-1-16,11 13-1 16,-7-10-1-16,7 10-1 0,0 0 0 15,-11-7-1 1,11 7 1-16,0 0-2 0,0 0 1 0,-11 0-1 16,11 0 0-1,0 0 0-15,-12 5-2 16,12-5 0-16,-14 19-2 15,7-2-2-15,2 8 1 0,-2 3-1 16,5 6 0-16,-2 0 0 16,4 1 0-16,0-3 1 15,0-9 1-15,4-6 1 16,-4-17 1-16,13 5 0 0,-3-10-1 16,3-9 1-16,4 3 0 15,2 2 1-15,5 6-1 16,4 3 1-16,1 15 1 15,1 7-1-15,-1 10 1 0,2 11 0 16,-8 0 2-16,-4 8 3 16,-7 1 0-16,-7 4 1 0,-5-4 2 15,-10-3-1-15,-12-9 0 16,-8-7-2 0,-4-9-7-16,-10-16-26 0,5-8-48 15,3-4-2-15</inkml:trace>
  <inkml:trace contextRef="#ctx0" brushRef="#br0" timeOffset="232307.0928">17233 13256 370 0,'0'0'5'15,"0"0"3"1,-9 8 1-16,9-8 0 0,-11 7 0 16,11-7-1-16,-13 1 1 0,13-1 0 15,-2-7-4 1,8-4-4-16,7-2 0 16,3-1-2-16,2-2 2 0,7 2-1 15,-3 6 3 1,-6 2 1-16,2 6 1 0,-8 4 0 15,-2 10 1-15,-7 10 0 16,-1 5-1-16,-3 4 0 16,-3 3-2-16,3 1-2 0,3-1-1 15,0-2-1-15,6-2-2 0,8-8-1 16,1-5-2-16,9-5 0 16,1-1-1-16,2-2 1 15,-4 0 1-15,-2 3 1 16,-3 1 3-16,-6 4 1 0,-8 5 3 15,-6 1 0 1,-11 1 0-16,-6-2-3 16,-6-4-10-16,0-11-48 0,0 2-18 15</inkml:trace>
  <inkml:trace contextRef="#ctx0" brushRef="#br0" timeOffset="232535.05">17620 13268 426 0,'0'0'3'0,"0"0"0"0,-14-12 0 15,8-4 0-15,1-7 0 16,1-7 0-16,-1-7 0 0,0-7-3 15,5 1-15-15,1-2-57 16,8 0-1 0</inkml:trace>
  <inkml:trace contextRef="#ctx0" brushRef="#br0" timeOffset="233076.7968">18311 13380 284 0,'0'0'4'0,"13"3"4"16,-1-3 2 0,0-4 1-16,3-6 3 0,1-9-1 15,3-5 2-15,0-5 1 16,-6-9-2-16,-8 4-2 0,1 0 0 16,-5 5 1-16,-1 6 0 15,-8 14 0-15,-4 9 0 16,-4 15-1-1,1 12-1-15,0 9-1 0,2 2-5 16,2 5-1-16,8-3-2 16,3-3 0-16,14-11-6 0,2-14-7 15,18-12-39 1,3-3-31-16,7-14-1 0</inkml:trace>
  <inkml:trace contextRef="#ctx0" brushRef="#br0" timeOffset="233555.9118">18723 13119 310 0,'0'0'7'0,"-1"9"5"0,1 2 2 15,0 9 3-15,0 0 1 16,1 9 1-16,5 0-1 16,2 0 1-16,1-2-8 0,-2-5-3 15,3-8-3-15,0-10-1 16,-3-11-2-16,-1-14 1 16,-1-9-2-16,1-5 1 15,-2 0-1-15,1-2 1 16,-2 4-2-16,5 14 0 15,3 14 0-15,2 7 0 0,6 18 1 16,-3 6-2-16,9 8-5 16,-1-5-12-16,-3-10-55 15,4 4-3-15</inkml:trace>
  <inkml:trace contextRef="#ctx0" brushRef="#br0" timeOffset="233896.6242">19027 12632 414 0,'0'0'7'0,"2"22"0"16,0 6 3-16,8 16-1 0,-1 11 2 15,7 14 0 1,5 6-1-16,2 7 1 0,0-2-7 16,5-8-1-1,-1-10-1-15,0-14-2 0,-6-15 0 16,-4-13-1-16,-7-13 1 15,-10-7 0-15,0-24-1 0,-8-3 1 16,-6-9 0-16,-9 2 1 16,2-3 0-16,-7 7 1 15,5 8 0-15,-2 11 1 16,4 11 0-16,5 10-1 0,3 12-2 16,5 3 0-16,4 7 0 15,4-4 0-15,5 1 0 16,9-11 0-16,5-7-4 0,12-7-20 15,10-6-56-15,-1-12-2 16</inkml:trace>
  <inkml:trace contextRef="#ctx0" brushRef="#br0" timeOffset="234335.4622">19523 12898 428 0,'0'0'5'0,"0"0"1"16,-12 4 2-16,5 3 0 15,-3-1 0-15,-6 4 2 16,2 2-1-16,-6 5 0 16,1-3-4-16,3 3-3 0,3-1-1 15,7 3-1-15,5-2 0 16,2-4-1-16,12 0-1 0,4-3 1 15,5 4 0 1,1-5 1-16,0 4 1 0,-5 3 0 16,0 3 0-1,-12 4 1-15,-2 1-2 0,-4 3-4 16,-8-8-15-16,-14 0-58 0,6-4-3 16</inkml:trace>
  <inkml:trace contextRef="#ctx0" brushRef="#br0" timeOffset="235012.9775">20624 12685 410 0,'0'0'6'0,"0"0"2"0,-11-5 1 15,11 5 2 1,-13-9 1-16,4 1 1 0,2-4 0 0,-5 0 1 16,6 2-5-1,-3-4-3-15,2 4-6 0,-1-2 0 16,0 3 0 0,8 9 0-16,-16-13 0 0,16 13 0 15,-14-9 0 1,14 9 0-16,-12-8 0 0,12 8 0 0,-9-6 0 15,9 6 0 1,-13-2 0-16,13 2 0 16,-9-3 0-16,9 3 0 0,0 0 0 15,-10 0 0-15,10 0 0 16,0 0 0-16,-12 0 0 0,12 0 0 16,-8 0 0-16,8 0 0 15,-12 0 0-15,12 0 0 16,-10 8 0-16,2 1 0 15,6 5 0-15,-1 3 0 0,0 7 0 16,3 3 0 0,0 3 0-16,4-1-3 0,0-1 1 15,10-6 1-15,-1-7-1 16,2-9-1-16,4-6-2 16,0-10-2-16,1-4-2 0,0 0-3 15,3 3-4-15,-3 2-5 16,2 9-13-16,-4 10-43 0,0 4 0 15</inkml:trace>
  <inkml:trace contextRef="#ctx0" brushRef="#br0" timeOffset="235349.5976">20822 12430 406 0,'0'0'6'16,"0"0"2"-16,0 0 2 0,0 0 1 15,0 0 2-15,-10 13 0 16,3-3 1-1,-1 2-1-15,0 7-4 0,-1 1-4 16,4 6-2-16,3 4-3 16,2 3 0-16,5-1 0 0,13-2 0 15,0-6 0-15,10-7-7 16,-2-15-8-16,9-13-33 0,-5-17-32 16,-1-16-1-1</inkml:trace>
  <inkml:trace contextRef="#ctx0" brushRef="#br0" timeOffset="235504.9295">20980 11923 441 0,'-2'10'5'0,"2"16"1"15,0 13 1-15,5 16 2 0,6 11-1 16,2 12 1-16,8 5 0 16,3 5 0-16,9-3-5 0,-3-11-5 15,3-8-10-15,-8-18-32 16,2-10-37-16,-7-5-2 15</inkml:trace>
  <inkml:trace contextRef="#ctx0" brushRef="#br0" timeOffset="235689.0485">20984 12513 411 0,'0'0'2'0,"0"0"3"15,0 0 3 1,0-13 2-16,8 4 2 15,5-2 1-15,7-6 1 16,8 0-1-16,7-4-1 0,8-4-3 16,6 3-7-16,0-6-15 15,6 1-64-15,-1 7-4 0</inkml:trace>
  <inkml:trace contextRef="#ctx0" brushRef="#br0" timeOffset="236614.9191">14744 15737 431 0,'0'0'3'0,"0"0"3"0,0 0 2 16,0 0 1-16,-11-6 2 16,11 6 0-16,-11-11 1 0,11 11 1 15,-20-18-6-15,12 8-7 16,-3-3 0-16,1 3 0 0,-1 3 0 16,-1-1 0-1,1 0 0-15,-2 2 0 16,1 2 0-16,-1 0 0 15,5 2 0-15,-5-2 0 16,1 3 0-16,3 1 0 0,-2 0 0 16,0 0 0-16,11 0 0 0,-15 7 0 15,5 2 0 1,5 4 0-16,-1 8 0 16,2 9 0-16,1 3 0 15,3 6 0-15,0 3 0 0,6-4 0 16,2-2 0-16,0-7 0 15,7-11 0-15,-1-14 0 0,1-10 0 16,-2-12 0-16,2-7-2 16,-1 0-1-16,4 0 1 0,1 9 0 15,0 10 0 1,4 7 0-16,2 17 0 16,3 7-2-16,0 2-8 0,3-1-33 15,-4-2-33-15,-3-9-1 16</inkml:trace>
  <inkml:trace contextRef="#ctx0" brushRef="#br0" timeOffset="236922.9485">14930 15504 438 0,'0'0'4'0,"0"0"3"0,-7 5 2 15,7-5 1-15,-8 21 0 16,4-3 1 0,0 2 0-16,3 5 0 0,0-1-11 0,1 3 0 15,6-2 0 1,3-3 0-16,8-5 0 16,-1-4 0-16,3-2 0 15,2-5 0-15,-3 2 0 0,-2 2 0 16,-2 0 0-1,-3 7 0-15,-8 0 0 0,-3 7 0 0,-11-3 0 16,-2 5-9 0,-9 2-64-16,2-15-9 15</inkml:trace>
  <inkml:trace contextRef="#ctx0" brushRef="#br0" timeOffset="237521.612">15976 15400 403 0,'0'8'7'15,"3"13"2"-15,3 5 1 0,9 11 1 0,3 4 0 16,1 8 1 0,6 1 1-16,1 1 0 15,-2-9-7-15,-6-11 0 16,-1-10-2-16,-9-14 0 0,-8-7-2 16,0-19-2-16,-9-13 0 15,-12-12 0-15,-3-11 0 0,2-4 0 16,-4-5-3-16,5 2-1 15,4 2 0 1,8 4 1-16,9 10 1 0,8 6 0 16,12 12 1-16,8 5 0 0,5 9 1 15,0 4 0 1,0 8 1-16,-5 5 1 0,-3 11 0 16,-11 3 0-16,-9 7 0 15,-9 2-1-15,-12-1-2 16,-8-1-4-16,0-4-8 0,-1-2-30 15,11-2-37-15,-2-5-1 16</inkml:trace>
  <inkml:trace contextRef="#ctx0" brushRef="#br0" timeOffset="237909.3747">16560 15388 436 0,'0'0'2'0,"0"0"-1"16,-6-13 1-16,-3 0-1 15,-6-4 1-15,0-5 1 0,-3-3 0 16,-2-3 1 0,4 2-2-16,0 0 1 0,9-1-1 15,6 6 0-15,4-2 0 16,10 5-1-16,6-2-3 15,8 4-7-15,4-1-27 16,4 2-39-16,9 8-1 0</inkml:trace>
  <inkml:trace contextRef="#ctx0" brushRef="#br0" timeOffset="238019.6225">16936 15198 321 0,'0'0'-11'0,"-3"-14"-19"15,-5-4-29-15,1-7-5 16</inkml:trace>
  <inkml:trace contextRef="#ctx0" brushRef="#br0" timeOffset="238120.5441">16800 14932 408 0,'0'0'6'0,"-1"15"1"16,-1-5 0-16,2 3 1 0,0 0-2 16,3 2-6-1,2-5-25-15,7 2-43 16,2-9-6-16</inkml:trace>
  <inkml:trace contextRef="#ctx0" brushRef="#br0" timeOffset="238755.4354">17169 14947 265 0,'0'0'4'0,"0"0"2"16,0 0 4-16,-2 10 4 0,2-10 1 16,-1 17 2-1,4-4 0-15,1 5 1 16,3 2-1-16,1 2-5 0,1 1-3 15,3-2-4 1,-3-3-2-16,5-3-2 0,-4-10 0 16,-10-5-1-16,12-13 0 15,-9-12-1-15,-1-4 0 16,0-4 0-16,-1 1 1 16,1 2 1-16,1 8 0 0,5 11 3 15,0 11-1-15,11 11 1 16,-2 6 1-16,3 5 1 0,2 2-1 15,-1-7-1-15,-3-5 0 16,-3-12-1-16,-5-11 0 16,0-11 0-16,-7-7 1 15,0-3 0-15,4 0 1 0,-3 1 0 16,1 10 1-16,5 10 0 0,4 11 0 16,4 9-1-1,4 9-1-15,0 7-4 16,4-4-12-16,3 3-64 15,2 0-5-15</inkml:trace>
  <inkml:trace contextRef="#ctx0" brushRef="#br0" timeOffset="239181.5996">17842 14911 380 0,'0'0'3'0,"0"0"-1"16,10-4 1 0,-2-7 0-16,2-5 1 0,2-5 0 15,-2-4 0-15,0-3 1 16,-3-1 1-16,-4 3 3 0,-3 4 1 16,-5 6 2-16,-7 11 0 15,-1 5 1-15,-3 14 0 16,3 10-1-16,5 6-2 15,3 3-4-15,5 4-6 0,5-5 0 16,12 1 0-16,4-12-15 16,11-6-25-16,12-9-41 0,-10-6-2 15</inkml:trace>
  <inkml:trace contextRef="#ctx0" brushRef="#br0" timeOffset="239447.4097">18262 14962 419 0,'0'0'4'16,"0"0"1"-16,0 0 1 0,0 0 0 15,0-9 2-15,-1-6-1 0,-5-3 1 16,-1-6 0-1,-3-7-4-15,-2-2-1 16,1-1-1-16,1 2-1 0,2 3-3 16,6 4-3-16,2 1-8 15,7 8-20-15,7 2-44 16,4 1-1-16</inkml:trace>
  <inkml:trace contextRef="#ctx0" brushRef="#br0" timeOffset="239708.3274">18497 14361 443 0,'0'0'6'16,"-1"5"0"0,-6 6 1-16,-3 7 0 15,-4 1 1-15,0 6 0 0,-1 7 0 16,1 3 0-16,1-3-6 16,9 0-1-16,4-1 0 15,3-4-1-15,12-5 0 0,3-5-1 16,6-2 1-16,0-4 0 15,2-2 0-15,-2 0 1 0,-2 2 0 16,-5 6 0-16,-7 1 1 16,-4 8 0-1,-6 3-5-15,-2 5-4 0,-12 0-34 16,-2 2-39-16,-1-4-1 16</inkml:trace>
  <inkml:trace contextRef="#ctx0" brushRef="#br0" timeOffset="240301.9952">16170 15791 310 0,'0'0'6'0,"0"0"1"0,17 0 0 15,1 0 0-15,7 0 1 16,3 0 0-1,16-5 0-15,11-4 1 0,8-1-6 0,12-4 1 16,5-3 2 0,9-4 0-1,10 0 2-15,12-4 0 0,3-3 0 16,4-2 2-16,4-2-1 0,3-2-1 16,6-2-1-16,3-1-2 15,-6 1-1-15,1-2-1 16,-2 3 0-16,1 2-1 15,-6 3-2-15,-2 2-2 16,-4 1-5-16,-13 1-8 0,1 4-27 16,-3 1-33-16,-11 6-3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27T15:19:21.8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20912 10453 378 0,'0'0'6'0,"0"0"-1"0,0 0 1 15,-10 0 0 1,0 3 0-16,0 0 1 0,-4-1 0 16,-1 5-1-16,-4-4-4 15,-3 2 0-15,-2 2-1 16,-2 5-1-16,-3-2 0 0,-5 4 1 15,-6 1-1-15,-2 4 0 0,-8 5 1 16,-4 2-1 0,-5 1 1-16,-5 5 2 15,-3 2-2-15,-7 0 2 0,5 3-1 16,-3 1 1-16,0-1 0 16,0 1 0-16,2 4-1 15,1 1 1-15,7 3-1 0,4 2-1 16,1 3 0-16,4-2 0 0,14 3-1 15,4 3 1 1,6-3-2-16,8 1 0 0,4 1 1 16,7-4-2-16,7 4 0 15,3-6 1-15,6 4 0 16,7-8-1-16,4 5 2 16,7-3-1-16,3-2 1 15,7-5 0-15,8-3 1 0,2 0-1 16,6-5 1-16,3-2-1 15,7-4 1-15,3-5-1 0,1-1 1 16,7-4-1 0,2-1 1-16,2-2-1 15,1 0 1-15,3-4-1 0,0 0 0 16,1 4 1-16,2-4-1 16,1-1 0-16,-1 3 1 0,3-2-1 15,-1 3 0-15,3 2 0 16,-1-1 1-16,1 2-1 0,0 1 0 15,-1 1 1 1,-1-4-1-16,2 0 1 0,1-3-1 16,-3-4 0-1,4 0 1-15,3-5-1 0,1 0 0 16,-1 0 0-16,3-1 1 16,-2-3-1-16,2-4 0 0,-1 0 0 15,1-4 0-15,-2-2 0 16,3-3 0-16,1-4 0 0,-1-6 0 15,2 0 0 1,3-3 0-16,-1-6 0 16,0-3 0-16,-7-6 1 15,3-4-1-15,-5-4 0 0,-6-6 1 16,-9-5-1-16,-6-6 1 16,-10-1-1-16,-11-2 1 0,-8-5-2 15,-12-1 1 1,-14 1 0-16,-9 3 0 0,-6-4 0 15,-15 4 1-15,-11-3-1 16,-8 3 1-16,-12 0 0 16,-6 3 0-16,-7 2-1 0,-9 2 0 15,-7 7 0-15,-6 3-1 16,-6 7 0-16,-8 6 1 16,-9 5-1-16,-5 5 2 0,-6 5 0 15,-6 2 0-15,-5 6 0 16,-4 0 2-16,-4 5 0 15,-2 1 1-15,-4 3 0 0,-2 3-1 16,-2 5 1-16,-1 2 0 16,1 3-1-16,0 3-1 15,3 5-1-15,2 4 0 16,9 0-1-16,-2 3-3 0,15 5-2 16,5-2-5-1,10 9-15-15,6 10-46 0,6-4-10 0</inkml:trace>
  <inkml:trace contextRef="#ctx0" brushRef="#br0" timeOffset="1052.5548">20800 9461 287 0,'0'0'9'16,"0"0"5"-16,0 0 5 0,0 0 1 15,0 0 3 1,5 11 1-16,-2-3 0 0,6 6 1 0,-1 4-8 16,6 3-5-16,4 6-4 15,2 0-3-15,1 1-1 16,6-2-1-16,-3-2-1 0,-2-8-1 15,0-8-1 1,-8-8 0-16,-2-7 1 0,-7-13 0 16,-5-10-1-16,-7-9 1 15,-8-7-1-15,-6-3 0 0,-1-1 1 16,-6 6 0 0,1 8-1-16,1 11 0 15,-1 14 1-15,4 11 0 0,3 12 0 16,5 12-1-1,5 9 0-15,2-3-3 0,8 3-5 16,-1-7-10-16,5-13-37 0,17-4-24 16,1-9-1-16</inkml:trace>
  <inkml:trace contextRef="#ctx0" brushRef="#br0" timeOffset="1335.7667">21264 9499 402 0,'0'0'4'0,"0"0"1"16,-9 2 0-16,0-2 2 15,-3-10 1-15,-6-2-1 0,-3-5 1 16,-2-5 1-1,0-3-4-15,-3-4 0 0,8 0-2 16,3-1-1-16,7 0 0 0,7-1-1 16,5-2 1-1,13-2-4-15,11-3-12 16,2 9-55-16,10-17-7 0</inkml:trace>
  <inkml:trace contextRef="#ctx0" brushRef="#br0" timeOffset="1939.2673">21873 8724 384 0,'0'0'7'15,"0"0"1"-15,0 0 2 0,0 8 3 16,12 2 1-16,4 6 0 16,13 4 1-16,6 4 0 0,9 5-5 15,9 6-2-15,3 2-2 16,0 4-2-16,-2-1-1 0,-7 0-3 16,-12 1 0-1,-10-1 0-15,-10-1 0 0,-14-1 0 16,-4-2 0-16,-15-3 0 15,-10-5 0-15,-7-2 0 0,-5-12 0 16,-5-3 0 0,-6-11-18-16,3-11-25 0,-5-13-38 15,-4-14-2 1</inkml:trace>
  <inkml:trace contextRef="#ctx0" brushRef="#br0" timeOffset="2256.5499">21661 8388 471 0,'0'0'2'0,"0"0"1"16,-11 12-1-16,11-12-1 16,-9 12 1-16,9-12-4 15,-3 12-9-15,3-12-39 0,0 0-26 16,18 0-2-16</inkml:trace>
  <inkml:trace contextRef="#ctx0" brushRef="#br0" timeOffset="2641.4887">21964 8403 389 0,'0'0'5'0,"0"0"1"0,-1 7 3 16,1 4 0-1,5 4 1-15,7 7 1 16,5 5 0-16,4-1 1 15,8-1-6-15,3 1-1 16,2-6-1-16,1-7-2 0,-5-13 0 16,-7-6-2-16,-6-11 0 15,-4-10 1-15,-5-4-1 16,-6 2 0-16,-1 1 1 0,0 7-1 16,2 11 1-1,8 8-1-15,6 9 0 0,2 10-3 0,8 7-10 16,2 14-57-1,6-17-7-15</inkml:trace>
  <inkml:trace contextRef="#ctx0" brushRef="#br0" timeOffset="3069.4445">22571 8371 362 0,'0'0'6'0,"0"0"0"15,0 0 1-15,0 0 2 16,-11-10-1-16,2-5 0 0,-5-7 0 16,5-6 0-1,-2-2-4-15,1-5-2 0,6 3 0 16,4 1 0-16,1 8 1 15,13 9 0-15,1 7 0 16,7 7 0-16,-1 5 0 0,0 8 0 16,2 2-6-16,1 3-20 0,0 3-49 15,-10-9-1-15</inkml:trace>
  <inkml:trace contextRef="#ctx0" brushRef="#br0" timeOffset="3370.1797">22866 7874 392 0,'0'0'5'0,"0"0"3"0,-10-2 1 16,10 2 2-16,-14 0 2 15,14 0-1-15,-20 2 2 16,8 9 1-16,1 3-5 0,5 9-1 16,6 7-2-16,0 4-1 15,2 0-6-15,11 0 0 0,5-6 0 16,8-3 0 0,2-11 0-16,5-9-2 0,-6-13-33 15,1-14-45 1,1-7-3-16</inkml:trace>
  <inkml:trace contextRef="#ctx0" brushRef="#br0" timeOffset="3559.6155">22878 7453 440 0,'0'0'6'0,"9"19"1"0,7 7 1 15,6 7 1-15,7 12 0 16,5 4 1-16,5 7-1 15,7 5-1-15,-2-7-6 16,1 0-10-16,-12-15-25 0,-1-5-45 16,-5-8-4-1</inkml:trace>
  <inkml:trace contextRef="#ctx0" brushRef="#br0" timeOffset="3755.7901">23003 7799 445 0,'0'0'3'0,"0"0"1"0,0 0 1 15,7 0 1 1,7-6 0-16,5-6 0 16,6-5-1-16,6-5-3 0,10-5-13 15,-5 6-45-15,11-12-21 0,3 5-2 16</inkml:trace>
  <inkml:trace contextRef="#ctx0" brushRef="#br0" timeOffset="3855.618">23535 7679 421 0,'0'0'3'0,"0"0"-2"16,0 0-3 0,0 0-17-16,0-5-50 15,-7-12-1-15</inkml:trace>
  <inkml:trace contextRef="#ctx0" brushRef="#br0" timeOffset="3994.5315">23252 7348 476 0,'0'0'4'16,"-4"6"-1"-1,3 6 0-15,-1 0 1 0,2 3-1 16,5-2-1-16,2 1-3 16,9 1-11-16,-2-8-27 0,4-4-38 15,12-1-2-15</inkml:trace>
  <inkml:trace contextRef="#ctx0" brushRef="#br0" timeOffset="4209.606">23565 7504 395 0,'0'0'7'16,"10"3"1"-16,-10-3 1 16,14 7 0-16,-14-7 1 15,16 3 0-15,-4-3-1 16,3-10 0-16,-5-5-10 16,-2-5-4-16,-1-7-1 15,-4-1-1-15,-3-6 2 0,-6 5 3 16,-8-1 3-1,-10 6 3-15,-5 9 4 0,0 7 3 16,-2 8-1-16,-1 5 1 16,10 10-2-16,6 9-6 0,6 0-10 15,12 6-27-15,16-2-44 16,2-4-1-16</inkml:trace>
  <inkml:trace contextRef="#ctx0" brushRef="#br0" timeOffset="4564.0494">23832 7207 247 0,'0'0'3'16,"-11"-18"3"-16,5 0 8 16,-4-7 8-16,5 2 5 15,-2-1 3-15,0 5 4 0,1 2-2 16,6 17 0-16,6 0-3 15,6 21-8-15,3 6-7 0,7 6-14 16,2 5 0 0,1-7 0-16,6 2-71 15,-7-3-9-15</inkml:trace>
  <inkml:trace contextRef="#ctx0" brushRef="#br0" timeOffset="5717.7089">23833 7374 275 0,'0'0'8'16,"0"0"1"-16,0 0 2 15,0 0 1-15,0 0 3 0,0 0-1 16,0 0 3 0,0 0 2-16,0 0-6 0,0 0-2 15,0 0-1-15,0 0-2 0,0 0-1 16,-12 0-1 0,12 0-2-16,-16-14-1 0,9 2-1 15,0-3-1-15,-3-3 0 16,4 0 0-16,-1 0 0 15,0 1-2-15,-3 1 2 16,6-1-2-16,0 1 1 0,2 1 0 16,0 3-3-16,1-3-3 0,1 2-12 15,0 1-36 1,5 3-17-16,-5 9-5 0</inkml:trace>
  <inkml:trace contextRef="#ctx0" brushRef="#br0" timeOffset="6388.6979">22326 9118 345 0,'0'0'6'16,"0"0"0"-1,0 0 2-15,0 0 4 16,0 0 2-16,7-14 1 0,6 1 2 15,5-8 1-15,11-3-4 16,10-9 0-16,9-11-3 0,9-7-1 16,14-10-3-16,2-10-2 15,13-8 0 1,3-6-1-16,7-6-4 0,3-1 0 16,-2-1 0-16,2 0 0 15,-2 8-3-15,2 2-13 0,-4 11-24 16,-1 8-41-16,-12 8-1 15</inkml:trace>
  <inkml:trace contextRef="#ctx0" brushRef="#br0" timeOffset="8570.5399">23667 7839 227 0,'0'0'6'16,"0"0"4"-16,0 0 4 0,0 0 2 15,0 0 0 1,0 5 1-16,0-5 0 15,0 0 1-15,0 0-5 0,0 0-4 16,0 0-1-16,8 0-2 16,-8 0 1-16,0 0-1 0,10-5-1 15,-10 5 1 1,10-9-1-16,-10 9 0 0,15-9 0 16,-6 3-1-16,5-2 0 0,1-2-1 15,-1-4 0 1,4 0-1-16,5-2 0 15,-1-4 0-15,0 2 0 0,1-3-2 16,2-1 1-16,1 2 0 16,0 1-1-16,0 4 1 15,1 0-1-15,-4-2 0 16,-1 4 0-16,-1-1 0 16,-2 3-1-16,-5-2-1 0,0-2-2 15,-4 2-2-15,-3-2-1 16,1 4-2-16,0 2-1 0,-6-5-1 15,3 6-1-15,-5 8 1 0,9-11 0 16,-9 11 0 0,0 0-6-16,10-12-17 15,-1 9-29-15,-9 3-3 0</inkml:trace>
  <inkml:trace contextRef="#ctx0" brushRef="#br0" timeOffset="40523.8554">20366 15594 289 0,'0'0'8'0,"0"0"3"0,0 0 4 16,0 0-1-1,0 0 2-15,0 0 2 0,0 0 3 16,0 0-1-16,16 7-5 16,1-7-4-16,4-1-4 0,5-4 1 15,-1 1-2-15,4-3-3 0,1 2-7 16,-5-2-14-1,-2 0-54-15,1 3-3 0</inkml:trace>
  <inkml:trace contextRef="#ctx0" brushRef="#br0" timeOffset="42246.9585">20786 15199 324 0,'0'0'8'15,"0"0"4"-15,13 19 3 0,-4-7 2 16,10 6 3-1,1 6-1-15,5 1 2 0,1 1-1 16,-3 1-7-16,0-7-3 16,-4-2-2-16,-6-8-2 0,-13-10-2 15,0 0-1 1,-5-15-1-16,-14-7 0 0,-7-10 0 16,-5-10-2-16,-5-8 0 0,-3-3-2 15,3 2 0 1,1-3-1-16,9 5-1 15,10 3-1-15,8 10 0 0,7 8-1 16,8 7 0 0,8 4 0-16,10 7 1 0,5 6-1 0,2 4 2 15,2 4 1 1,1 7 0-16,-4 7 2 16,-5 4 1-16,-1 5 2 0,-9 2 1 15,-6 0 1-15,-2 0 0 0,-6-5 0 16,-2-2-1-16,0-5-1 15,0-5-1-15,0-12 0 16,14 10-2-16,2-9 0 16,5-1 1-16,2 0-1 15,6 0 1-15,0 4 0 0,0 5 1 16,-2 4 1-16,-5 4-1 16,-6 0 0-1,0 4-12-15,-12 3-49 0,4-7-15 16</inkml:trace>
  <inkml:trace contextRef="#ctx0" brushRef="#br0" timeOffset="42681.0273">21434 14996 318 0,'0'0'4'0,"0"0"0"16,1-9 2-16,6-5-1 0,-3-6-1 16,8-3-1-1,-3-6-2-15,2-2 1 0,2-2 3 16,-10 8 4-16,-1 6 5 0,-2 19 3 16,0 0 2-1,-11 15 4-15,5 14 1 0,0 10 0 16,3 6-5-16,5-4-9 15,8 1-10-15,4-9 0 0,6-11 0 16,8-7 0 0,-6-3-54-16,8-20-28 0,0-9-1 15</inkml:trace>
  <inkml:trace contextRef="#ctx0" brushRef="#br0" timeOffset="43199.5623">21814 14652 258 0,'0'0'9'15,"0"0"4"-15,-1-5 2 0,1 5 2 16,0 0 4-16,-3-10 0 15,3 10 2-15,0 0 0 0,-6-9-9 16,6 9-2 0,0 0-3-16,0 0-3 0,-8-2-2 15,8 2-2 1,0 0 1-16,-11 0-1 0,11 0 1 0,0 0-1 16,-10 3 0-1,10-3 0-15,0 0-1 0,-13 5 0 16,13-5 0-16,-9 9-1 15,9-9 0-15,-6 19 0 0,3-5 1 16,-2 11 0 0,1 3-1-16,2 7 2 15,1-2-1-15,-1 2 0 0,1-4 0 16,1-4 0-16,1-13-1 16,-1-14-1-16,14 0-1 15,-5-17 0-15,2-5-2 0,4-2 2 16,2 4 0-16,1 3 2 15,4 8 1-15,-4 9 2 0,2 17 1 16,3 5 0 0,-3 7 1-16,1 4-5 15,-6-4-21-15,-6-2-53 16,6-5-2-16</inkml:trace>
  <inkml:trace contextRef="#ctx0" brushRef="#br0" timeOffset="43506.6723">21990 14594 453 0,'0'0'4'0,"0"14"3"16,7 3 1-16,4 3 0 15,4 4 1-15,5 2 0 16,1-1-1-16,4-1-3 0,1-9-5 15,-7-10 0-15,3-7 0 0,-10-15 0 16,-1-8 0 0,-10-10 0-16,-1-3-3 15,-1-1 0-15,-3 6 3 16,-1 3 1-16,-1 9 2 0,6 11-1 16,0 10-2-16,15 8 0 15,-2 9 0-15,7-2 0 0,8 6-78 16,2-4-4-16</inkml:trace>
  <inkml:trace contextRef="#ctx0" brushRef="#br0" timeOffset="43844.4282">22522 14539 429 0,'0'0'0'0,"0"0"-1"15,-5-12-6-15,-5-7-20 16,-3-10-41-16,3-6-5 16</inkml:trace>
  <inkml:trace contextRef="#ctx0" brushRef="#br0" timeOffset="43938.3826">22344 14184 394 0,'0'0'10'16,"-3"11"4"-16,-1 3 0 0,1 3 1 15,2 0 0 1,1 1-1-16,0-4-3 16,6 0-14-16,5-12-71 0,5-4-6 15</inkml:trace>
  <inkml:trace contextRef="#ctx0" brushRef="#br0" timeOffset="44409.5159">22704 14463 438 0,'0'0'3'0,"0"0"-1"15,0 0 0-15,-1-9 1 0,-7-4-1 16,-1-6 1-1,-2-3-1-15,-2-3 0 0,0-2-2 16,1 0 1-16,0 5 0 16,7 3 0-16,3 6 0 0,2 3 1 15,0 10 0 1,16-7 0-16,-1 6-1 0,2 0 1 16,3 1-1-1,4 0-1-15,2 0 1 0,-2 0-1 0,0-2 0 16,-1-3 1-1,-4-3-1-15,0-3 1 0,-6-6-1 16,-5-5 1-16,-4-1 0 16,-4-3 0-16,0 0 0 0,-7 2 0 15,-3 4 0-15,-1 6 0 16,1 11 1-16,10 3 0 16,-11 15 1-16,11 10-1 0,3 3 0 15,9 7 0 1,5-3 0-16,9 0-3 15,-1-8-3-15,6-3-19 0,8-10-53 16,-11-6-5-16</inkml:trace>
  <inkml:trace contextRef="#ctx0" brushRef="#br0" timeOffset="44693.7125">23076 13800 471 0,'0'0'4'15,"0"0"1"1,-5 9 2-16,2 3 0 0,-4 4 0 16,1 5 1-16,2 4-6 0,2 1-2 15,-2 0 0 1,4 0 0-16,0-3 0 0,6-6 0 16,3-2 0-1,5-5 0-15,1-3 0 0,2-2 0 16,2 0 0-16,-3 2 0 15,-2 2 0-15,0 4 0 16,-7 8 0-16,-1 3 0 0,-6 0 0 16,-1 6-2-16,10-4-80 0,-13-1-3 15</inkml:trace>
  <inkml:trace contextRef="#ctx0" brushRef="#br0" timeOffset="45657.4633">21149 16171 371 0,'0'0'7'0,"1"8"4"0,1 4 1 15,7 1 2-15,-1 6 0 16,5-1 1-16,2 3 0 15,-1 0 1-15,5-4-7 0,-8-5-2 16,2-6-3 0,-13-6 0-16,0 0 0 0,0-15-1 0,-9-2 0 15,-5-4-1 1,-6 0-2-16,2-3 0 16,2 3 0-16,2 1 0 15,2-1 0-15,10 3 0 0,2 1 0 16,0 0 0-16,8 1 0 15,7 1 0-15,-1 1 0 0,8 2-3 16,2 1 1 0,0 4-1-16,3 5 2 15,0 2-1-15,1 2 2 0,-2 5 0 16,-2 3 0-16,0 0 1 16,2-1 0-16,-4-3 0 0,0-4-1 15,-3-2 0-15,3-7 0 16,-7-7-1-16,-1-4 1 15,-5-3 0-15,-5-3 0 16,-2 2 1-16,-2 2 0 0,-7 1 0 16,-4 6 0-16,-2 7 0 0,-2 6 1 15,1 7 0 1,1 12-2-16,5 7 0 16,8 8 0-16,2 0 0 15,10 1 0-15,10-5 0 0,3-2 0 16,6-9 0-16,5-6-12 15,0-4-47-15,-1-9-23 16,-3-8-1-16</inkml:trace>
  <inkml:trace contextRef="#ctx0" brushRef="#br0" timeOffset="46008.9489">21857 15718 403 0,'0'0'5'15,"0"0"4"-15,0 0 2 16,-7-2 2-16,7 2 0 0,-12 0 0 16,12 0 0-16,-14 3 1 15,7 7-6-15,3-1-3 0,3 4-4 16,1 1-1-1,4 1-1-15,6-1-2 16,4-2 0-16,4-2-1 0,1-2 1 16,3-3-1-16,-2-1 2 0,0 2 0 15,-5 0 1-15,-5 4 3 16,-3 3 1-16,-7 4 0 0,-3 4 0 16,-7-2-1-1,-3 2-4-15,-6-7-10 0,4-14-56 16,-1 11-11-16</inkml:trace>
  <inkml:trace contextRef="#ctx0" brushRef="#br0" timeOffset="46499.6308">22183 15761 376 0,'0'0'4'0,"7"9"3"16,2-4 0-16,3 0 1 16,1-2 0-16,5-3 0 15,-2 0 0-15,0-6 1 0,-4-8-3 16,-5-5-2-1,-7-3 0-15,-3 0 1 16,-12 0 1-16,-1 3 2 0,-5 2 0 16,-2 7 1-16,2 5 0 15,2 5-1-15,1 7-1 16,5 7-5-16,5 1-2 0,3 0 0 16,5 2-4-16,5-7-29 15,5-4-46-15,3-5-3 0</inkml:trace>
  <inkml:trace contextRef="#ctx0" brushRef="#br0" timeOffset="46884.1532">22227 15182 471 0,'0'0'4'15,"-3"9"2"-15,3 4 0 16,6 11 1-16,6 5 1 0,5 8 1 16,6 3-9-16,5 5 0 15,11 2 0-15,-4-9 0 16,11-15-68-16,-6 6-14 15</inkml:trace>
  <inkml:trace contextRef="#ctx0" brushRef="#br0" timeOffset="47335.7968">22579 15259 406 0,'0'0'8'15,"2"11"1"-15,7 6 2 0,5 4 2 16,4 3 1-16,8 3-1 0,2-3 0 16,4 0 1-1,0-8-8-15,-1-10-2 16,-7-6-4-16,-3-12 0 0,-10-10 0 15,-8-8 0-15,-3-8 0 0,-6-2 0 16,-7-3 0 0,0 0-4-16,3 0-3 0,3 11-10 15,5 12-41-15,4 2-23 16,12 10-1 0</inkml:trace>
  <inkml:trace contextRef="#ctx0" brushRef="#br0" timeOffset="47865.1173">23127 15013 434 0,'0'0'4'16,"0"0"1"-16,0 0 1 15,-10-2 2-15,10 2 1 16,0 0 0-16,-13-10 2 0,13 10 0 15,-11-7-2 1,11 7-4-16,-14-6-5 0,14 6 0 0,-15-2 0 16,15 2 0-1,-14-2 0-15,14 2 0 16,-18-4 0-16,18 4 0 16,-12-5 0-16,12 5 0 0,-13-4 0 15,13 4 0-15,-10-4 0 16,10 4 0-16,0 0 0 0,-9 0 0 15,9 0 0-15,0 0 0 16,0 0 0-16,-9 6 0 0,9-6 0 16,0 0 0-1,-3 9 0-15,3-9 0 0,-1 9 0 16,1-9 0 0,-2 14 0-16,2-1 0 0,-1 1 0 15,1 3 0-15,0 3-2 16,0-1-1-16,2 2-1 0,3-1 2 15,0-3-1-15,3-5 1 16,-2-4 0-16,6-4 1 16,-2-4-1-16,2 0 0 15,4-7 1-15,-2-2 0 16,4 0-1-16,-3-2-1 16,0 2-5-16,-6-7-8 0,6-7-46 15,-7 7-16-15</inkml:trace>
  <inkml:trace contextRef="#ctx0" brushRef="#br0" timeOffset="48472.1036">23153 14998 385 0,'0'0'5'0,"0"0"0"16,6 6 1-16,-6-6-1 0,20 7 1 15,-7-5-3 1,5 4-9-16,-6 0-33 0,6-6-30 16,-2 0-4-1</inkml:trace>
  <inkml:trace contextRef="#ctx0" brushRef="#br0" timeOffset="48810.4174">23362 14647 424 0,'0'0'3'0,"0"0"1"0,-5 11 0 16,1-2 1-16,-1 3 0 15,1 4 0-15,1 2 0 0,2 0 0 16,1 2-3-16,4-2-2 16,9-4 0-16,2-2-1 0,6-3 0 15,-2-1-1 1,1-1 2-16,3 1 0 15,-6 2 2-15,-1 3 0 0,-9 4 0 16,0 3 0-16,-4 0-3 16,-3-4-13-16,0-16-57 15,-7 22-4-15</inkml:trace>
  <inkml:trace contextRef="#ctx0" brushRef="#br0" timeOffset="49092.3345">23608 14712 407 0,'0'0'5'0,"0"0"0"15,0 0 2-15,12-4 0 16,-12 4 0-16,14-17 0 0,-5 0 0 16,-1-3-1-16,-1-2-4 15,-4-3-1-15,-3 2 0 0,0 1 0 16,-7 9 2-1,-5 5 1-15,2 8 2 0,-6 8 1 16,4 10 0-16,4 2 0 16,2 7-1-16,6 2-1 15,8-3-2-15,9-2-6 0,1-12-8 16,15-12-50-16,-3 0-19 16,1-2-2-16</inkml:trace>
  <inkml:trace contextRef="#ctx0" brushRef="#br0" timeOffset="49470.4838">23892 14278 425 0,'0'0'5'0,"0"0"4"0,-10 0 1 16,10 0 1 0,-14 11 0-16,6-1 1 0,-2 3 0 15,-4 4 0-15,7 4-8 16,-2-2-4-16,4 3 0 16,3-3 0-16,2-2 0 0,12-5 0 15,1-2 0-15,8-5 0 16,2-4 0-16,2 1 0 15,-1-2 0-15,-2 3 0 16,-2 5 0-16,-2 7 0 0,-7 7 0 16,-6 5 0-1,-5 0 0-15,-2 3 0 0,-7 1 0 16,-7-8 0-16,-9-4-81 0,8-5-2 16</inkml:trace>
  <inkml:trace contextRef="#ctx0" brushRef="#br0" timeOffset="51007.7951">21587 16554 286 0,'0'0'3'0,"0"0"0"15,0 0 3 1,0 0 1-16,0 0 1 0,0 0 5 16,0 0 2-16,0 0 1 0,8 9 1 15,-8-9-1 1,9 3-1-16,-9-3-1 0,10 0-2 15,-10 0-3-15,18-2-3 16,-7-1-1-16,1-2-2 0,2 1 0 16,0-1-1-1,3-2-1-15,2 0 1 0,2-2-1 16,0-1 1-16,1 1 0 0,1-2 0 16,1-3-1-1,-1 0 1-15,-2 1 0 0,5-1 0 16,-3 1 0-16,-3-2 0 15,1 3 0-15,2-2-1 16,-3-1 0-16,0 3 0 0,1-1 1 16,1-1-1-1,-2 1-1-15,0 0 1 0,-1-1 0 0,1 2-1 16,-2-1 1 0,1-1-1-16,1 3 1 15,-5 0 0-15,5-1-1 16,1 2 1-16,-1-3 0 0,3 2-1 15,2-2 1-15,-2 0 0 16,2-1-1-16,-1-2 0 0,2-1-1 16,-2-1 1-16,2 0-1 15,1 1 1 1,0-1-1-16,-1 2 1 0,2-3-1 16,-2 2 2-16,2-1-1 15,-1 0 1-15,0-4-1 0,0 3 0 16,0-4 1-16,1 2-1 0,-2 1 0 15,1-2 1 1,0 4-1-16,-1 1 0 0,-2-3 1 16,0 6-1-16,2-2 0 15,-2-2 1 1,-4 3-1-16,4-2 0 0,-3 1 0 16,2 1 1-16,-4 0-1 15,4 1 0-15,-3 1 0 16,-3-1 1-16,6-2-1 0,-5 3 0 15,4-3 0-15,-4 1 1 16,4-2-1-16,0 0 0 0,-1 1 0 16,2-2-1-16,-2 1 1 15,2 2 0-15,-5 1-1 16,4-6 1-16,0 5 0 16,-4-3-1-16,1 1 1 15,-1-1 1-15,-1 0-1 0,2-1 0 16,0-1 0-1,-1-2 0-15,4 5 0 0,0-4 0 0,1 1 0 16,0 0 0-16,1 2 1 16,-1-1-1-1,-1 1 1-15,1-2-1 16,-2 2 0-16,1 1 1 0,0-2 0 16,0 1-1-16,-1-1 0 15,5 0 0-15,0-1 0 0,0 0 1 16,-2 2-1-16,2-1 0 15,-1 1 0-15,1 1 0 16,-3-2 0-16,1 0 0 16,-1 2 0-16,1-3 0 0,-2 1 0 15,1 0-1-15,0 2 1 16,-1-3-1-16,-2 3-2 0,0 2 0 16,1 3-3-1,-4-4-6-15,1 9-16 0,7-4-50 16,-11 4-2-16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27T15:22:56.9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4813 6620 281 0,'0'0'11'0,"0"0"3"16,0 0 5 0,0 0 2-16,-5-8 3 0,5 8 2 15,-7-10 0 1,7 10 1-16,-11-14-8 0,11 14-6 15,-18-18-3-15,7 9-2 0,-4-3-2 16,-3-1-2-16,-2-1-2 16,-6 2-2-16,-2 2 0 15,-5-1 0-15,-2 8 0 16,-4 3 0-16,0 8 0 0,-4 13 0 16,3 6 0-1,2 9 0-15,4 7 0 0,7 6 0 16,7 1 0-16,12 1 0 0,8-2-2 15,17-8 0-15,12-5 0 16,13-12-1-16,5-4 1 16,9-7-1-16,2-4 0 0,0 0 0 15,-1-3 1 1,-11 7 0-16,-8 4 1 0,-14 6 2 16,-13 9 1-1,-11 4 3-15,-15 6 1 0,-17 5 0 16,-10-3-1-16,-12-2-5 15,-4-8 0-15,1-2 0 16,-1-15-16-16,13-14-54 0,11 0-12 16</inkml:trace>
  <inkml:trace contextRef="#ctx0" brushRef="#br0" timeOffset="646.6039">5146 7185 412 0,'0'0'5'0,"0"0"0"0,0 0-2 16,0 0 1-1,-10 0-2-15,9-11-5 0,-1-17-8 16,1-4-7-16,-1-13-13 0,-2-7 1 16,0 0 11-16,-6 3 12 15,-2 8 9-15,-4 10 8 0,-3 15 8 16,-4 10 10-16,5 9 6 15,0 8 0 1,4 2-13-16,7 1-13 0,7-14-14 16,7 0-38-1,11-5-31-15,4-7-2 0</inkml:trace>
  <inkml:trace contextRef="#ctx0" brushRef="#br0" timeOffset="946.4624">5410 6713 352 0,'0'0'7'0,"-7"-2"5"15,-3 2 1-15,-4 2 1 16,-5 10 0-16,-3 8 0 16,-2 6 1-16,-1 1-1 15,4 7-6-15,4 1-5 0,7-2-2 16,10-6-1-16,4-6-1 15,15-9 1-15,4-7-1 0,3 0 1 16,4-3 0 0,-2 1 1-16,-4 4 0 0,-4 7 0 15,-8 11 1 1,-9 4 0-16,-3 7 0 0,-9 1-1 16,-6 0-5-16,-6-7-15 15,-1-19-45-15,4-5-12 0</inkml:trace>
  <inkml:trace contextRef="#ctx0" brushRef="#br0" timeOffset="1137.0891">5586 6566 457 0,'0'0'3'15,"0"15"1"-15,0 6 1 0,0 10 1 16,1 11 0-1,3 8-1-15,6 8 1 0,1 5 0 16,5-2-5 0,6-3-8-16,0-12-25 0,4 0-45 15,0-10-3-15</inkml:trace>
  <inkml:trace contextRef="#ctx0" brushRef="#br0" timeOffset="1528.4253">5549 6890 400 0,'0'0'4'15,"-2"10"0"1,0-1 1-16,2 3 0 0,2 1 0 16,7-2 0-16,4 2 1 15,7-1-1-15,7-7-2 0,6-2-1 16,5-3-1-1,2-6 1-15,3-3-2 0,-3-2 0 0,-1-5 0 16,-5-1 0 0,-6 4-1-16,-5-4 1 15,-6 1 0-15,-8-2 1 16,-7 2 2-16,-4-1 0 0,-9 5 2 16,-4 5-1-16,-1 4 1 15,-1 3-1 1,-1 13 0-16,5 11 0 0,3 5-1 0,7 8-1 15,3 2-1-15,10 0-1 16,5-6 0-16,8-5-3 16,2-13-9-16,8-10-31 15,0-5-34-15,-1-8-1 16</inkml:trace>
  <inkml:trace contextRef="#ctx0" brushRef="#br0" timeOffset="1728.8312">6208 7160 410 0,'0'0'4'0,"0"0"0"0,0 0 0 16,-4-14 0-16,-2-3 0 15,1-10 1-15,-2-9 0 16,-1-2 1-16,0-6-2 16,3 2 0-16,3 6 1 15,2 3 0-15,2 4 0 0,9 10 0 16,9 4-1-16,8 3-3 15,14 0-16-15,5-3-58 16,9 0-4-16</inkml:trace>
  <inkml:trace contextRef="#ctx0" brushRef="#br0" timeOffset="2280.454">7396 6665 409 0,'0'0'5'15,"0"0"3"-15,-19-5 2 16,6-2 0-16,0 4 2 0,-4 1 0 16,-5 2 1-1,-4 0 1-15,-2 12-6 0,-1 12-2 16,4 8-2-16,1 11-4 15,4 5 0-15,6 6 0 16,12-2 0-16,4-4 0 0,17-13 0 16,8-17-6-16,12-14-24 15,10-16-49-15,-6-24-2 0</inkml:trace>
  <inkml:trace contextRef="#ctx0" brushRef="#br0" timeOffset="2547.225">7465 6203 417 0,'0'5'7'16,"0"16"2"-16,0 19 2 0,1 13 0 16,7 17 1-1,2 9 0-15,5 8 0 16,4 3 0-16,4-13-6 0,4-7-4 16,-2-19-2-16,2-15 0 0,-4-21 0 15,1-15 0-15,-1-5-2 16,-5-12 2-16,-1-5-1 15,-2 3 0-15,0 0 1 0,-3 7 0 16,0 12 1-16,0 8-1 16,-1 13 1-1,-1 5-3-15,3 1-4 0,1 7-16 0,1-7-55 16,-1-8-3 0</inkml:trace>
  <inkml:trace contextRef="#ctx0" brushRef="#br0" timeOffset="3217.5292">8051 6948 339 0,'0'0'4'0,"0"0"0"16,-2-6 0-16,1-5 1 0,0-4-1 15,0-6 1 1,-1-7 0-16,2-2-1 0,2-4-3 15,4 0 0-15,7 4 0 16,0 2 1-16,6 6 2 0,3 4 0 16,2 11 2-1,1 7 2-15,2 7-1 16,-3 14 2-16,2 4-1 0,-2 11 0 16,-4 0 0-16,-4 7-2 15,1-5 0-15,-2-5-3 16,-2-6 0-16,0-9 0 15,3-12-1-15,-2-8 0 16,4-12 0-16,-3-12-1 0,1-3 2 0,-8-5-1 16,1-4 2-1,-9 1-1-15,-8 5 0 16,-6 10 1-16,-8 4-1 0,-4 15 0 16,-4 3-1-16,1 12 0 0,3 5-2 15,10 8-5 1,2-4-11-16,14-9-59 0,11 0-4 15</inkml:trace>
  <inkml:trace contextRef="#ctx0" brushRef="#br0" timeOffset="4002.6123">8671 6641 187 0,'0'0'8'0,"0"0"1"16,0 0 2-16,0 0 6 16,0 0 3-16,0 0 2 15,8 7 4-15,-8-7 0 0,0 0-5 16,1 8 0-16,-1-8-3 16,0 8-4-16,0-8-3 15,-1 14-3-15,-3-5-2 0,2 0-2 16,1 3 0-16,-1 0-1 15,2 3-1-15,0 3 0 0,0 0 0 16,1 3 0 0,3 0 0-16,1 2 0 15,1-1-1-15,2-5-1 0,-1-4 1 16,3-6 0 0,1-7 0-16,0-13 0 0,3-8-2 15,-2-6 1-15,2-4-1 0,-2-1 0 16,0 6 0-16,1 1-1 15,0 9 1-15,5 14 0 16,-4 2 0-16,7 11 1 0,-3 4 0 16,3-1 1-1,3-3 0-15,1-5-1 0,-4-6 1 16,0-12 0-16,-4-3 0 16,-1 0 3-16,-4 0 1 15,0 6 1-15,-1 8 0 16,-1 5 1-16,1 11-1 15,3 6 0-15,0 6-1 0,1-3-7 16,9 4-23-16,3-5-51 16,-3-11-3-16</inkml:trace>
  <inkml:trace contextRef="#ctx0" brushRef="#br0" timeOffset="4739.1114">9469 6675 390 0,'0'0'6'15,"0"0"3"-15,0 0 2 16,0 0 2-16,0 0 0 16,0 0 0-1,-5-4 2-15,5 4 0 0,0 0-5 16,-12-6-3-16,12 6-2 15,-9-9-1-15,9 9-4 0,-15-8 0 16,15 8 0-16,-12-12 0 16,12 12 0-16,-14-7 0 15,14 7 0-15,-7-5 0 0,7 5 0 16,0 0 0-16,-11-9 0 16,11 9 0-16,0 0 0 0,0 0 0 15,0 0 0 1,-10-8 0-16,10 8 0 15,0 0 0-15,0 0 0 0,0 0 0 16,0 0 0 0,0 0 0-16,0 0 0 0,0 0 0 15,-8 0 0-15,8 0 0 0,0 0 0 16,-8 10 0 0,8-10 0-16,-8 12 0 0,8-12 0 15,-11 19-3-15,6-5 1 16,-1 2 0-16,1-1 0 0,1 3-1 15,3 3 0-15,1-3 0 16,1 6 1-16,6-9-1 0,3-1 0 16,3-6 1-1,1-6-1-15,3-4 1 0,0-9 1 16,-1-3-1-16,0-3 0 16,0 4 1-16,-1 2-1 15,0 5 1-15,-1 6 0 16,3 3 0-16,-4 8-3 0,1-5-7 15,0 0-34 1,3-2-29-16,-6-4-3 0</inkml:trace>
  <inkml:trace contextRef="#ctx0" brushRef="#br0" timeOffset="4915.5702">9735 6133 401 0,'2'9'8'0,"-2"17"3"0,3 14 2 15,0 15 1-15,0 11 0 16,6 9 0-16,1 9 0 16,3 6 0-16,0-11-9 0,5-8-8 15,-3-16-18 1,3-13-56-16,-2-11-4 0</inkml:trace>
  <inkml:trace contextRef="#ctx0" brushRef="#br0" timeOffset="5106.1547">9640 6578 427 0,'0'0'6'16,"0"0"0"-16,0 0 0 0,0 0 0 16,2 10 1-16,12-10 0 15,3 0 0-15,7 0 0 0,8-7-10 16,12 1-9-1,1-2-33-15,16-1-31 0,0 0-2 16</inkml:trace>
  <inkml:trace contextRef="#ctx0" brushRef="#br0" timeOffset="5361.0455">10193 6858 407 0,'0'0'3'0,"0"0"-1"0,-9-3-3 15,5-12-11-15,3-14-45 0,0 2-12 16</inkml:trace>
  <inkml:trace contextRef="#ctx0" brushRef="#br0" timeOffset="5474.7326">10112 6488 417 0,'0'0'6'0,"-18"22"1"16,8-5 1-16,-1 5-2 15,2 2 2-15,1-2-3 16,6 3-4-16,0-11-14 0,7-12-59 15,16-9-3-15</inkml:trace>
  <inkml:trace contextRef="#ctx0" brushRef="#br0" timeOffset="5841.694">10384 5903 360 0,'0'0'8'0,"1"21"3"0,1 11 4 16,4 16 0-16,-2 16 2 0,5 11 0 16,-4 11 1-1,5 10-1-15,1-4-6 16,-2-6-4-16,3-14-3 0,-2-11-1 16,-1-18-3-16,0-14-2 15,-2-14-1-15,-7-15-1 16,0 0-1-16,5-24 0 0,-9 3 1 15,-8-9 0-15,-5 3 2 16,-5-1 1 0,-6 13 1-16,-2 7 3 0,0 8 0 15,3 17 2-15,3 5-1 16,6 5 0-16,6 4-1 0,10 1 0 16,7-11-1-16,12-5 0 15,10-7-2-15,5-12-4 0,12-7-15 16,0-8-57-1,3-6-3-15</inkml:trace>
  <inkml:trace contextRef="#ctx0" brushRef="#br0" timeOffset="6731.4543">11455 5063 384 0,'-6'5'9'16,"0"22"3"-16,-5 19 3 15,-2 24 3-15,0 26-1 0,-4 31 2 16,0 27 1 0,-1 28-3-16,5 16-17 0,3-2 0 15,2-2 0-15,3-9 0 16,4-22 0-16,1-23 0 0,13-28-52 15,1-13-31 1,3-30-3-16</inkml:trace>
  <inkml:trace contextRef="#ctx0" brushRef="#br0" timeOffset="7414.5678">11714 6390 311 0,'0'0'8'15,"0"9"5"-15,0 3 3 0,0 5 2 16,0 9 4-1,0 6-1-15,6 6 0 0,-3 1 2 16,1 0-8-16,2-5-4 16,-3-5-3-16,1-5-2 15,0-11-1-15,-4-13-2 0,0 0 0 16,-4-23-1-16,-3-3 0 16,-2-1-1-1,-1-4 1-15,1-3-2 0,2 5-2 16,5 4 2-16,2 6-1 15,5 7 0-15,15 6 0 0,6 1 0 16,9 1 1-16,6 0 0 16,7-1 0-16,2-4-1 15,1-2 0-15,1-2 1 16,-9-2-1-16,-5-3 1 0,-9 0-1 16,-7-2 1-16,-10 5 1 0,-8 2 0 15,-4 13 0 1,0 0 0-16,-13 5 1 15,0 17 2-15,3 8-4 0,4 9 0 16,3-1 0 0,3 5 0-16,8-6 0 0,10-5 0 15,3-11-3-15,10-9-33 0,2-12-43 16,1-9-3-16</inkml:trace>
  <inkml:trace contextRef="#ctx0" brushRef="#br0" timeOffset="7925.9042">12483 6462 348 0,'3'17'8'0,"2"7"1"15,7 12 3-15,-1 10 2 16,4 3-1-16,0 4 1 15,0 5 1-15,-2-3 0 0,-3-15-7 16,-5-13-2-16,-5-16-2 16,-9-14-3-16,-4-14-1 0,-6-21-1 15,3-17-2 1,-2-11 0-16,5-9-1 16,1-3 0-16,9 3 0 0,3 8 1 15,7 8 2-15,11 16 1 16,7 19 2-16,3 15 0 15,2 12 3-15,3 12 1 0,-4 9 0 16,-6 9 1 0,-10 5 0-16,-6 3-2 15,-8 0 0-15,-14-5-2 0,-9-4-7 16,-9-10-15-16,-2-13-55 16,3-6-5-16</inkml:trace>
  <inkml:trace contextRef="#ctx0" brushRef="#br0" timeOffset="8293.6739">12966 5648 401 0,'0'0'9'0,"-12"18"1"15,5 14 3-15,0 14 0 0,2 19 2 16,3 10-1 0,1 16 1-16,1 10 0 0,7 1-9 15,4-2-6-15,10-10 0 16,3-16-15-16,-6-13-63 16,15-13-4-16</inkml:trace>
  <inkml:trace contextRef="#ctx0" brushRef="#br0" timeOffset="8427.3542">13383 6551 302 0,'0'0'-17'16,"0"0"-36"-16,-2-19-7 15</inkml:trace>
  <inkml:trace contextRef="#ctx0" brushRef="#br0" timeOffset="8550.5917">13309 6170 454 0,'0'0'6'16,"-13"11"1"-16,2 2 0 16,-3 3 0-16,0 1 1 15,2 1-1-15,4 3-3 16,4-2-5-16,4-11-29 0,11 1-47 16,15-4-4-16</inkml:trace>
  <inkml:trace contextRef="#ctx0" brushRef="#br0" timeOffset="8778.0314">13745 6212 407 0,'0'0'5'16,"0"0"3"-16,-9-5 3 0,-1 5 1 15,0 1 0-15,-6 8 2 0,0 9 1 16,-4 8 0-1,0 6-5-15,4 11-8 0,6 3-2 16,6 0 0-16,4-3 0 0,13-2 0 16,6-14-34-1,12-9-47-15,9-12-2 16</inkml:trace>
  <inkml:trace contextRef="#ctx0" brushRef="#br0" timeOffset="9502.9727">14195 6374 435 0,'0'0'3'15,"0"0"1"-15,-10-3 1 16,10 3 1-16,-10-16 0 15,3 5 2-15,1-1 1 16,-2-2 0-16,1-2-2 0,0 4-1 16,-1-3-1-16,2 6-1 15,6 9 0-15,-19-17-4 16,19 17 0-16,-13-13 0 0,13 13 0 16,-15-9 0-1,15 9 0-15,0 0 0 0,-11-12 0 0,11 12 0 16,0 0 0-1,0 0 0-15,-10-10 0 16,10 10 0-16,0 0 0 0,-11 0 0 16,11 0 0-1,0 0 0-15,-13 11 0 0,13-11 0 16,-10 13 0-16,10-13 0 0,-13 16 0 16,5-8 0-16,-1 2 0 15,2 2 0-15,-4 4 0 16,-1 2-3-16,4 6 1 0,-2 1-1 15,6 3 0 1,3 2 0-16,1-3 1 0,3-5-1 16,12-2 2-16,2-11-1 15,4-9 0-15,4-5-1 0,4-8-1 16,-2-9 0-16,1 8-1 16,2-1 0-16,-2 12-1 15,-4 3 0-15,0 6-1 0,-5 9-4 16,-3 6-7-1,-2-9-3-15,-1-2-13 16,-2-10-16-16,0-19-22 0,0-10-5 16</inkml:trace>
  <inkml:trace contextRef="#ctx0" brushRef="#br0" timeOffset="9637.4475">14392 5796 362 0,'0'0'12'0,"0"0"4"0,2 17 0 15,3 12 2-15,0 7 0 16,0 18 1-16,4 12 0 15,0 6 0-15,5 10-11 16,1-2-6-16,3-3-9 0,-6-4-56 16,9-15-17-16,-3-13-1 0</inkml:trace>
  <inkml:trace contextRef="#ctx0" brushRef="#br0" timeOffset="9822.3452">14309 6278 448 0,'0'0'3'0,"0"0"-1"0,0 0 1 15,8 4 0-15,6-3 0 16,7 1-1 0,8-2 0-16,12 0-7 0,9-7-13 0,10-5-32 15,6 7-27 1,4-7 0-16</inkml:trace>
  <inkml:trace contextRef="#ctx0" brushRef="#br0" timeOffset="10210.0418">14856 6293 402 0,'0'0'3'0,"0"0"-1"0,0 0 1 15,11 2 1-15,-1-4 0 0,3-8 1 16,4-4 0-16,6-6-2 15,-5-2-1-15,3-5 0 16,-6 2 2-16,-6 4 3 0,-5 8 0 16,-4 13 1-1,-11 7 3-15,-5 20 0 0,-1 11 1 16,1 10-1-16,2 3-6 0,8 3-5 16,6-4 0-1,11-9 0-15,7-22-2 16,14-16-76-16,6-15-5 0</inkml:trace>
  <inkml:trace contextRef="#ctx0" brushRef="#br0" timeOffset="10511.1537">15266 5499 456 0,'0'6'5'0,"0"18"2"16,-1 18 1-16,-2 16 0 15,2 17 1-15,1 15 1 0,0 7-2 16,4 11-8-1,10-4 0-15,-5-10 0 0,4-16 0 16,1-17 0-16,0-18 0 16,-6-14 0-16,0-21 0 0,-8-8-12 15,1-15 0-15,-4-12-1 16,-10-3 4-16,-4-2 3 16,-5 0 3-1,-2 10 3-15,2 9 4 0,2 10 2 16,1 4 1-16,6 17-1 15,10 1-1-15,3 8-2 0,10 4 0 16,10-3-3-16,10-5-10 16,3-4-64-16,13-10-4 15</inkml:trace>
  <inkml:trace contextRef="#ctx0" brushRef="#br0" timeOffset="10962.6143">16781 6076 432 0,'0'0'6'0,"-10"0"1"0,-1 0 1 16,-1 0 2-16,-4 3 0 16,-3 4 1-1,-7 7-1-15,3 5 1 0,0 13-5 16,1 5-6-16,10 13 0 16,5 3 0-16,7 1 0 0,11 0 0 15,13-10-18-15,5-2-43 16,10-30-21-16,7-15 0 0</inkml:trace>
  <inkml:trace contextRef="#ctx0" brushRef="#br0" timeOffset="11242.8917">16904 5598 428 0,'-4'9'7'0,"-5"21"2"0,1 15 0 15,1 20 1 1,5 16 0-16,2 15 1 0,2 8-1 0,9 6 1 15,6-9-7 1,6-15-2-16,6-18-2 0,1-21 0 16,2-23-3-1,-3-20 2-15,3-13 0 0,-1-15-2 16,-2-7 1-16,-3-5 1 16,2 4 0-16,-4 7 2 0,-2 9 0 15,-6 13 0-15,0 10 1 16,-5 15 1-16,-1 7-2 15,0 8-7-15,-4-5-42 16,2 1-30-16,4-3-1 16</inkml:trace>
  <inkml:trace contextRef="#ctx0" brushRef="#br0" timeOffset="11878.6342">17712 6435 375 0,'0'0'5'16,"0"0"2"-16,-13 0 1 0,13 0 0 15,-17-18 1 1,6 5 0-16,-2-5 1 16,0-3-1-16,5-6-4 15,-1 0-2-15,8-1-1 0,1 3-1 16,14-1-1-16,3 4 1 16,7 3-1-16,6 4 1 0,3 9 0 15,-1 6 1 1,1 8 2-16,-2 11 0 0,0 11 1 15,-12 4 1-15,2 4-1 16,-6 1 2-16,-5-3-3 0,3-6 0 16,0-6-1-16,0-10 0 15,-1-13-1-15,4-4-1 16,1-12 0-16,-2-9-1 0,-1-3 1 16,-9-4 0-16,-5 0 0 15,-5 1 2-15,-12 8-3 16,-6 5 0-16,-3 9 0 15,-4 8 0-15,3 5-2 16,3 15-9-16,4-5-24 16,14 9-43-16,6-1-3 15</inkml:trace>
  <inkml:trace contextRef="#ctx0" brushRef="#br0" timeOffset="12501.8472">18228 6197 345 0,'0'0'4'0,"0"0"2"16,0 8 1-16,0 2 2 0,4 2 1 16,-1 3 0-1,5 6 0-15,-1-2-1 0,3 1-3 16,4-2-2-16,3-9-1 0,3-3-1 16,0-8-2-1,4-11 0-15,0-8-2 16,0 0 0-16,-1 1 1 0,0 7-1 15,-5 8 1-15,1 8 0 16,-5 14 1-16,3 3 2 16,-2 7 1-16,0-1 0 0,-1-9 1 15,3-7 0-15,1-12 0 16,5-15 0-16,-3-10-2 16,6-5 1-16,-2-3-1 15,2 4 1-15,-1 11 1 16,-4 10-1-16,-2 10 1 0,-1 14 1 15,-6 13-1-15,3-1-3 16,1 12-15-16,-2-4-56 0,2-9-6 16</inkml:trace>
  <inkml:trace contextRef="#ctx0" brushRef="#br0" timeOffset="12774.336">19030 6329 495 0,'0'0'1'16,"-3"18"0"-16,3-2 0 16,2-2-1-16,8-2 1 0,4-2 0 15,4-2 0-15,6-7-1 16,2-10-2-16,5-16-1 16,-5-5-1-16,-5-3 2 0,-8-3 0 15,-10-4 1 1,-4 2 2-16,-12 7 0 0,-4 6 2 15,-10 12 2-15,3 7 1 0,4 9-2 16,-2 12-2-16,7 12-2 16,5 3-8-16,10 5-23 15,16-1-47-15,-1-4-2 16</inkml:trace>
  <inkml:trace contextRef="#ctx0" brushRef="#br0" timeOffset="13199.8864">19612 6047 458 0,'0'0'5'0,"-18"-4"2"16,5 2 0-16,-6 2 1 16,0 0 0-16,-7 8 0 0,-3 1 0 15,-1 0-6-15,7 9-2 16,5 0 0-16,8 4 0 15,8-2 0-15,5 2 0 0,16-3 0 0,7-2 0 16,2 4 0 0,1-3 0-16,0 3 0 15,-7-1 0-15,-5 4 0 0,-11 2 0 16,-6-1 0 0,-10-1 0-16,-9-5-5 0,2-4-45 15,-1-6-30-15,2-3-3 16</inkml:trace>
  <inkml:trace contextRef="#ctx0" brushRef="#br0" timeOffset="13460.2121">19716 6338 452 0,'0'0'6'16,"0"15"-1"-16,-2-5 1 0,2-2-1 15,0-8 1 1,11 11 0-16,2-11-1 0,9-5-2 15,3-15-8-15,7-8-1 0,0-5 1 16,-4-5-1 0,-6 0 3-16,-13 2 3 0,-9 4 1 15,-7 8 4-15,-18 5 2 0,-7 9 2 16,-4 7-1 0,-1 4 0-16,0 11-4 0,9 4-4 15,5 0-11-15,23-16-50 16,-1 26-19-16,13-10 0 0</inkml:trace>
  <inkml:trace contextRef="#ctx0" brushRef="#br0" timeOffset="14145.8632">20156 6053 354 0,'0'0'3'0,"0"0"1"15,0 0 0-15,0 0 1 0,-12 9 1 16,12-9 2-16,-2 12 1 16,2 3 1-16,0 2-2 15,0 10 0-15,7 4-1 16,0 5 1-16,-1 2-3 16,6-1-1-16,2-5-2 0,2-6-1 15,4-14-1-15,1-12-3 16,2-9-4-16,0-16-2 0,1-11-3 15,2-7 1-15,-1 2-1 16,-5-1 0 0,3 9 4-16,-7 8 6 0,0 8 5 15,-3 10 4-15,1 7 3 16,0 7 0-16,0 4 0 16,1-2-1-16,-1-8-2 0,4-1-3 15,3-1-2-15,-1-7 1 16,-1 4 0-16,1 4 1 15,-1 3 0-15,-2 15 1 0,1 9-1 16,0 6 0-16,-2 4-5 16,3 3-16-16,-4-2-54 15,6-9-2-15</inkml:trace>
  <inkml:trace contextRef="#ctx0" brushRef="#br0" timeOffset="14456.6412">20947 6200 443 0,'0'0'2'0,"0"0"-1"15,0 0 1-15,10 0 1 16,4-12-1-16,7-2 1 16,4-6-3-16,4-6-1 0,4-5-5 15,-3-5-1-15,-4-3 1 16,-10 3 3-1,-5 3 2-15,-11 9 3 0,-7 12 2 16,-5 7 4-16,-11 10 4 16,4 10 1-16,2 16-1 0,-1 10-2 15,12 5-4-15,6 3-2 16,9 0 1-16,13-3-2 0,10-4-3 16,12-9 0-1,7-9-2-15,3-18-18 0,7-6-58 16,0-6-2-16</inkml:trace>
  <inkml:trace contextRef="#ctx0" brushRef="#br0" timeOffset="15177.2268">19671 6170 169 0,'0'0'1'16,"0"0"-1"-1,0 0 0-15,-6 11 1 0,6-11-2 16,-3 19-7-16,3-3-27 16,0-3-10-16</inkml:trace>
  <inkml:trace contextRef="#ctx0" brushRef="#br0" timeOffset="41557.069">4476 10035 300 0,'0'0'9'0,"0"0"7"15,0 0 1-15,0 0 1 0,-7 15 3 16,7 10 1 0,5 15 0-16,5 17 0 0,6 15-8 15,3 16-7-15,4 12-1 16,5 7-3-16,0 0-6 0,2 1-16 16,-3-3-44-1,-5-27-16-15</inkml:trace>
  <inkml:trace contextRef="#ctx0" brushRef="#br0" timeOffset="41835.8653">4806 9903 409 0,'0'0'5'16,"0"9"2"0,3 12 2-16,4 9 2 0,5 16 0 15,1 14 1-15,4 15 0 16,4 11 0-16,-1 9-4 16,4 6-5-16,1-2-4 0,-2-2-10 15,-9-8-40-15,10-10-31 0,-7-10-1 16</inkml:trace>
  <inkml:trace contextRef="#ctx0" brushRef="#br0" timeOffset="42076.5002">4514 10671 395 0,'0'0'3'0,"0"0"3"16,0 0 4-1,16-4 0-15,3-3 2 0,9-7 0 16,12-2 0-16,7-5 0 16,11-3-3-16,2-6-10 0,13 1-39 15,-1 2-37-15,-2 8-1 16</inkml:trace>
  <inkml:trace contextRef="#ctx0" brushRef="#br0" timeOffset="43106.6542">5229 10652 284 0,'0'0'8'0,"0"8"2"15,0 7 2 1,0 0 2-16,8 6 0 0,0 0 0 16,7 1 1-16,4-1 2 15,3-6-9-15,3-9-2 0,2-9-1 16,-1-14-1-1,-2-10-1-15,-3-8 1 0,-6-7-1 16,-7-2 0-16,-5-2 2 0,-3 0 0 16,-6 8 2-1,-7 6 0-15,-6 10 1 0,-5 8 1 16,-2 11 0-16,2 6 0 0,-2 13-2 16,1 6-1-1,3 3-2-15,2-1-2 16,9 1-3-16,5-6-5 0,6-3-18 15,14-11-54-15,6-5-3 16</inkml:trace>
  <inkml:trace contextRef="#ctx0" brushRef="#br0" timeOffset="43858.431">5674 10457 312 0,'0'0'7'16,"0"0"3"-16,-5 17 3 0,4-10 1 15,0 8 2 1,1 5 1-16,0 3 0 0,0 6 0 15,7 0-6 1,-1 4-3-16,5-1-3 0,-1 0-2 0,1-5-2 16,0-6 0-1,1-12 0-15,0-9-1 16,0-9 1-16,1-19 0 0,-1-10 0 16,0-5 0-16,5-3 0 0,-1 2 0 15,2 5 0 1,1 11-1-16,0 16 1 0,2 12-1 15,0 10 0-15,-1 14 0 16,0 3 1-16,0-2-1 0,-2-2 0 16,-2-11 0-1,2-10 0-15,-4-7 0 0,2-12 1 16,0-5-1-16,2 1 1 0,0 1 0 16,-1 7 2-1,3 10 0-15,-2 7 0 16,0 16 0-16,-2 4 0 0,-1 7-4 15,-5-4-23-15,5 0-53 16,1-3-1-16</inkml:trace>
  <inkml:trace contextRef="#ctx0" brushRef="#br0" timeOffset="44346.8541">6638 10513 371 0,'0'0'5'16,"-9"15"3"-16,7 4 1 0,-1 2 0 16,3 1 0-16,0-1 0 15,4 3 0-15,6-4 0 16,8-11-4-16,0-9-3 0,4-12 0 15,-4-12-1-15,-2-4 1 16,-7-4 0-16,-6-5 1 0,-3 2 2 16,-11 0 0-16,-6 9 2 15,-5 9-1 1,-5 9 1-16,-1 8-1 0,1 5 0 16,1 12-1-16,4 2-3 15,7 4-4-15,7-4-9 16,8-19-44-16,8 14-26 0,6-14-1 15</inkml:trace>
  <inkml:trace contextRef="#ctx0" brushRef="#br0" timeOffset="44768.7412">6935 9825 407 0,'0'0'6'0,"-1"15"2"0,-1 6 3 15,-1 11 1-15,1 11 0 0,0 11 2 16,2 16 1-1,0 9 0-15,0 4-6 0,6 2-7 16,4-3-2 0,3-5 0-16,3-11 0 0,6-6-21 15,9-16-60-15,-5-12-3 16</inkml:trace>
  <inkml:trace contextRef="#ctx0" brushRef="#br0" timeOffset="45229.4826">7253 10480 357 0,'0'0'4'15,"-2"16"0"-15,2 1 2 0,0 1 0 16,7 0 0-16,1 1-1 15,7-8 1-15,0-2 0 0,9-9-3 16,-2-9-1-16,-1-10 1 16,-2-7 1-16,-4-3 3 0,-5 0 1 15,-10 3 3 1,0 5-1-16,-10 6 1 0,-7 9 0 16,0 6-1-16,-4 13-2 0,-1 6-2 15,3 5-4 1,7 2-6-16,4-2-12 15,9-6-62-15,11-4-3 16</inkml:trace>
  <inkml:trace contextRef="#ctx0" brushRef="#br0" timeOffset="45918.8288">7911 10365 394 0,'0'0'5'16,"0"0"2"-16,0 0 1 0,-10 0 1 16,10 0 1-1,0 0 0-15,-7-13 0 0,7 13 1 16,-11-12-4-16,11 12-2 15,-10-14-1-15,10 14-1 0,-13-12 0 16,13 12 0 0,-17-5 0-16,8 5-1 0,0 0 0 15,-1 0-1-15,3 0 0 16,-5 1-1-16,0 7 1 16,-1-2-1-16,-1 5 0 0,2 5-2 15,-2 5 0-15,2 6-1 16,1 4 0-16,1 3 0 0,7 0-2 15,3-1 0 1,2-8 0-16,7-5 1 0,8-11 1 16,-1-9 1-1,2-15-1-15,4-2 2 0,0-2 0 16,2 3 1-16,0 11 0 0,0 9 0 16,2 18 0-1,2 18-1-15,0 11 2 0,-3 12 1 16,-4 8 2-16,-4 4 0 15,-5 0 1-15,-10-7 1 0,-6-3 0 16,-12-9 1-16,-10-8-1 16,-5-13-4-16,-5-10-3 15,-5-19-6-15,3-12-23 0,9-17-50 16,-4-10-3 0</inkml:trace>
  <inkml:trace contextRef="#ctx0" brushRef="#br0" timeOffset="46406.511">8219 10574 317 0,'0'0'2'0,"0"0"2"16,11 11 1 0,1-11 2-16,2 0 0 0,1 0 1 15,2-9 1-15,0-6 3 16,1-3 0-16,-11-7 0 16,-2-4 0-16,-5 1 1 15,-7 2 1-15,-7 2 0 0,-8 6 0 16,0 6-1-16,-5 6-2 0,2 6-2 15,0 11-2-15,5 7-3 16,5 4-4-16,11 3-5 16,4-2-9-16,14-8-35 0,7-5-33 15,8-5 0 1</inkml:trace>
  <inkml:trace contextRef="#ctx0" brushRef="#br0" timeOffset="46642.2233">8495 10384 446 0,'0'0'1'16,"0"20"1"-16,0-4-1 15,1 1 0-15,7 2 0 16,-1-3 0-16,9-2 0 16,-2-2 0-16,7-12-1 15,0-5 0-15,0-8-1 0,-2-1 1 16,-3 4 1-16,0 4 1 15,-1 6-1-15,-3 14 1 16,1 8-1-16,-2 8-4 16,6 4-17-16,5-2-55 0,-4-3-1 15</inkml:trace>
  <inkml:trace contextRef="#ctx0" brushRef="#br0" timeOffset="46968.3485">8955 10171 356 0,'0'0'5'15,"0"0"6"-15,-3 12 1 0,0 4 1 0,1 2 1 16,-1 6 0-1,2 3 1-15,0 4-1 0,1-1-5 16,1 1-4-16,8-5-3 0,4-1-2 16,0-4-2-16,3-3-1 15,1 1 1 1,-2 1-1-16,-1 1 2 0,-8 3-1 16,-4 0 2-16,-4 5 1 15,-10 1 1-15,-8-2-2 0,-8-6-8 16,-1-21-57-1,-3 7-11-15</inkml:trace>
  <inkml:trace contextRef="#ctx0" brushRef="#br0" timeOffset="47779.077">10135 10233 391 0,'0'0'6'15,"0"0"3"-15,0 0 1 0,-14-14 3 16,14 14 0-16,-18-15 2 16,5 8 1-16,-3 0 1 15,-2 5-6-15,-3 2-3 0,1 16-6 16,-1 10-2-1,2 9 0-15,6 14 0 0,3 2 0 16,10 4 0 0,7-1 0-16,12-6 0 0,8-14 0 15,15-10-19-15,-2-22-62 0,8-14-3 16</inkml:trace>
  <inkml:trace contextRef="#ctx0" brushRef="#br0" timeOffset="48046.1613">10333 9839 420 0,'0'0'5'0,"-4"22"2"0,2 12 1 16,2 14 1-1,0 14-1-15,6 11 2 16,5 7 0-16,1 5-1 0,5-6-5 16,0-12-2-16,4-14-2 15,4-15-2-15,-1-23 1 16,-2-15-1-16,-1-9 1 0,1-13-2 15,1-7 1-15,-3 2 1 16,-2 0 0-16,1 6 2 16,-3 13 0-16,-2 8 1 15,-3 17-1-15,0 7-1 0,-1 12-9 16,-8 1-65 0,9-2-4-16</inkml:trace>
  <inkml:trace contextRef="#ctx0" brushRef="#br0" timeOffset="48647.2449">11091 10561 413 0,'0'0'3'16,"0"0"0"-1,0 0 1-15,0 0-1 0,-14 0 1 16,10-8-1 0,-2-11 0-16,3-5 0 0,0-12-3 15,3-6-1-15,1-4-1 0,6 3 0 16,7 0 1-16,2 8 1 16,6 9 0-1,0 6 1-15,2 11 3 0,1 9-2 16,1 12 2-16,-5 12 1 0,-2 10 0 15,-3 8 1 1,-3 5-1-16,1 2-1 0,-1-3 0 16,-1-6-1-16,5-8-1 15,2-13 0-15,1-10-1 0,5-9 0 16,0-17 0 0,-3-6 1-16,-1-8 0 0,-7-6 0 15,-10-1-1-15,-4-2 1 16,-11 5 1-16,-9 6-1 15,-4 5 1-15,-5 10-1 16,-1 8-1-16,3 7 0 0,1 10-2 16,9 9-7-16,4 0-21 0,2 1-49 15,13 1-4 1</inkml:trace>
  <inkml:trace contextRef="#ctx0" brushRef="#br0" timeOffset="49280.1883">11725 10204 284 0,'0'0'5'0,"0"0"4"16,0 0 0-16,0 0 3 15,0 0 2-15,0 0 2 0,3 15 4 16,-2-4 0-16,1 10-3 16,0 2-3-16,0 7-1 0,0 2-2 15,1 6-3 1,2 1-2-16,3-2-3 0,1-2-2 16,-1-7-3-1,6-9-2-15,0-8 0 0,4-11-2 16,-3-12-1-16,5-12 0 15,-3-12-2-15,0-5 2 0,2-3 0 16,-1 4 2-16,-2 4 0 16,-2 11 4-1,4 13 1-15,0 13 2 0,1 19 1 16,0 4 1-16,2 6 0 0,-2-1 0 16,3-2 1-1,-2-10-1-15,-1-11 0 0,-1-15-2 0,1-16 0 16,1-8 0-1,-1-1 2-15,3-2-1 0,-2 6 0 16,-2 9-1-16,2 15 0 16,-2 9-1-16,-4 15-12 0,3 10-61 15,1 8-1 1</inkml:trace>
  <inkml:trace contextRef="#ctx0" brushRef="#br0" timeOffset="49670.8359">12494 10382 446 0,'0'0'3'0,"0"22"-1"15,0-8 1-15,9 0-1 0,3-2 1 16,3-5 0 0,4-5-1-16,3-5-2 0,1-20-1 15,-4-8 0 1,-4-8 0-16,-4-7 3 0,-8 0 1 15,-3 6 2-15,-14 5 2 16,-4 9 2-16,-4 11 0 0,-2 10-1 16,-1 10-1-1,3 12-7-15,8 10 0 0,0 4 0 16,14 8-18-16,1-8-62 16,15 0-2-16</inkml:trace>
  <inkml:trace contextRef="#ctx0" brushRef="#br0" timeOffset="50036.1366">12971 10122 466 0,'0'0'2'16,"0"0"2"0,-15 0 0-16,3 6 1 15,-4 5 0-15,-1 5 0 0,-3 3 0 16,0 4 0-16,5 2-2 16,4 4-2-16,6-3 0 15,7-1 0-15,12-3-1 0,7-3-1 16,5-2 1-16,3-5 0 15,0 2 1-15,-6 0-1 16,-4 4 0-16,-10 1 0 0,-9 3-1 16,-6 5-1-1,-14-3-6-15,2-5-44 0,-7-1-29 16,-1-9 0-16</inkml:trace>
  <inkml:trace contextRef="#ctx0" brushRef="#br0" timeOffset="50463.5975">13346 10351 429 0,'0'0'3'0,"-3"18"0"16,3-3 1-16,2 2 0 0,7 2-1 15,5-2 1 1,4-3 0-16,6-1 1 15,3-11-3-15,1-7-1 0,-2-12-1 16,-6-7 1-16,-9-10 0 0,-6 2 1 16,-7-8 2-1,-12 3 0-15,-9 3 2 0,-2 3 0 16,-4 9 1-16,-2 8-1 16,2 12-1-16,4 4-2 0,6 12-3 15,7 8-6 1,12 7-16-16,3-1-55 0,13 0-4 0</inkml:trace>
  <inkml:trace contextRef="#ctx0" brushRef="#br0" timeOffset="51092.1032">13757 10115 209 0,'0'0'10'15,"0"0"2"-15,1 7 6 0,-1-7 2 16,5 17 3 0,-4-6 1-16,0 3 3 15,0 7 2-15,-1-1-8 0,0 5-4 16,0 6-3-16,0 5-3 15,4 2-2-15,2 1-3 0,2-2-2 16,1-4-3-16,5-6 0 16,-3-12-2-16,5-12-1 0,-5-11-1 15,5-14-3-15,-3-13 0 16,3-5 0-16,-2-4 0 16,0 3 1-16,0 2 0 15,-1 10 2-15,2 8 2 0,-2 16 2 16,4 7 2-1,-2 13 0-15,0 2 0 0,5 1 1 16,0-2-1-16,1-7-1 16,2-9-1-16,1-3 0 0,0-13 0 15,-3-3 1 1,-1 2 2-16,-3 0 0 16,-4 9 1-16,4 8 0 0,-5 10 0 15,5 11 0-15,-4 4-4 0,7 6-8 16,-5 12-55-16,8-18-13 15</inkml:trace>
  <inkml:trace contextRef="#ctx0" brushRef="#br0" timeOffset="51399.7313">14498 10256 426 0,'0'0'2'0,"0"0"-1"15,9 0 2-15,2-2 0 0,6-5 0 16,4-6 1 0,0-2-2-16,0-5 1 0,3-4-2 0,-5-2 0 15,-10-5 0 1,-4 4-1-16,-6 3 1 16,-10 5 1-16,-7 6 1 0,-2 4 2 15,-2 9-1-15,3 14 1 16,3 13-1-16,6 9 1 0,4 8-2 15,9 2 1-15,10 5-2 16,9-3 0-16,6-5 0 16,6-6-3-16,9-8-12 0,-3-10-62 15,5-10-3-15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27T15:32:47.0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14396 4736 195 0,'0'0'5'0,"0"0"-1"16,0 0 3-16,0 0 1 0,0 0 0 15,0 0 3-15,0 0 4 16,-10-5 2-16,10 5-4 16,0 0 1-16,-11-9-3 0,11 9 0 15,0 0 0-15,0 0-2 16,0-10-4-16,0 10-2 15,12-4 0-15,-12 4 1 16,16-5 1-16,-16 5 4 16,13-5 1-16,-13 5 2 0,8 0 0 15,-8 0 0-15,2 8-1 0,-1 3 2 16,1 3-5 0,6-2-2-16,-1 6-3 0,5-4 0 15,10-2-2-15,4-4-1 16,2-4 1-16,6-4-1 0,3-2 0 15,2-5 1 1,-2 0-1-16,0-1 1 16,-3 3 1-16,-1-2-1 0,1 4 0 15,-1 3 0 1,1 0 0-16,0 0 0 0,5 0 0 16,-3 0-1-16,2 3 1 0,4-3-1 15,-2 3 0-15,2-3 1 16,-3 0-1-16,-1 0 0 15,3 5 0-15,-2-1 1 16,-4-1-1-16,4 0 0 16,0 0 0-16,-1 3 1 0,2-1-1 15,4-1 1-15,-2-3-1 16,-1 2 1-16,3-3-1 16,-1 3 0-16,-3-3 0 15,5 0 0-15,-5 0 0 0,-1-1 1 16,1-1-1-1,1-1 0-15,-2 3 0 0,2 0 1 16,1 0-1-16,-3 0 0 16,3 3 1-16,-2 3-1 15,1-1 0-15,3 0 0 16,-2 0 1-16,2 0-1 0,4-2 0 0,-4 0 0 16,3-2 0-1,1-1 1-15,4 0-1 16,-2 2 0-16,-2-2 0 0,-1 0 1 15,1 0-1-15,-2 0 0 16,3 3 0-16,0 2 0 16,-2 2 1-16,2 0-1 0,0 3 0 15,4-3 0-15,1 0 0 16,0-5 1-16,1-2-1 0,1 0 0 16,0-2 0-1,2-7 1-15,-3 1-1 16,-1 1 1-16,-1 0 0 0,3-1 0 15,-4 4-1-15,-1 1 1 16,0 1 0-16,-3 2 0 16,4 0 0-16,-2-3 0 0,5-1 0 15,3 0-1-15,-1-4 1 16,3 0 0-16,-2-4-1 16,1 2 0-16,0-2 1 0,-3 3-1 15,0-2 1 1,-2 7-1-16,-4-1 0 0,-1 1 1 15,-2 1-1-15,3 0 0 16,-3 3 0-16,2-1 0 16,0 0 1-16,-2-3-1 0,3-1 1 15,0 1-1-15,2-2 0 16,-1 2 1-16,-3-4-1 0,2 3 0 16,-4-2 1-1,0 0-1-15,1 1 1 16,1 2-1-16,-1-6-1 0,-2 2 0 15,3 1 1 1,0 0-1-16,-1 1 1 0,0 1-1 16,0 2 0-16,-2 0 1 0,-2 3 0 15,2 0 1-15,1 0-1 16,-3 0 0-16,-1 0 0 16,3 3 2-16,1-3 0 0,-4 0-2 15,3 0 1 1,-4 3-1-16,3-1 2 0,-2-1 0 15,1 2 0-15,-6-3-2 0,2 3 0 16,2-1 0-16,-1 2 0 16,-1-4 0-1,1 1 0-15,-4-1-7 0,6 2-19 0,5-2-53 32,-11 0-3-32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27T15:35:15.2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17515 8075 314 0,'0'0'2'16,"0"0"-1"-16,0 0-1 0,0 0 1 15,0 0-1 1,0 0-1-16,-9 7 1 0,9-7 0 15,0 17-1-15,0-5 0 16,0 1 1-16,0 5 1 16,0 4 0-16,0 1 1 15,-4 4 2-15,-1-2 0 0,-6 4 1 16,0-1 0-16,-2 5 1 0,3-1 2 16,-5 0 0-1,3-1 1-15,-1 1 0 0,-1-1 0 16,1-1-2-1,-3 3 0-15,2-6-2 0,-2-1 0 0,1 3-1 16,-2-5-2-16,0 1 0 16,-2-3-1-1,0-1 0-15,1-6 0 16,1 2 0-16,-3-3 0 16,4 1 0-16,-2-6 0 0,-3 1 0 15,1-1 0-15,0-1 0 16,-2 2 0-16,4-2 0 0,-1 0 1 15,-1 2-1 1,-1-1 0-16,4-1 1 0,-1 4 0 16,1-2-2-16,2 3 2 15,-5-3-1-15,4 1 0 0,-3 0 0 16,1 0 0-16,-2 2 0 16,-2 0 0-16,1-2 1 15,-3 0 0-15,0 0 0 0,-1 4-1 16,0-1 0-16,-1 2 1 15,0-3-1-15,1 4 0 0,0-1-1 16,-1-2 0 0,-1 1 0-16,-4-1-1 15,1-2 2-15,-4-3-1 16,3 1 1-16,-2 0 0 0,0-2-1 16,-1 4 2-16,2-5-1 15,0 2 1-15,2 0-1 16,3-1 0-16,-1 2 0 15,-2-4 1-15,4 2-1 16,-1-2-1-16,1 3 1 0,-1-2 0 16,1 1 0-16,-1 1 0 0,2-1-1 15,2 1 0-15,1 1 1 16,-1 1-1-16,-1 0 0 16,2 0 0-16,-1 0 0 15,0 1 0-15,2 2 0 16,-2 0 0-16,2 1 1 0,2 0-1 15,0 3 0-15,3 0 0 0,-1 1 0 16,4 1 0-16,-1-1 0 16,-1 2 0-1,0-1 0-15,1 2 0 0,-1-3 0 16,3 1 0 0,-1 0 1-16,0 2-1 0,-2-4 1 15,0 2-1-15,-1 1 0 0,1-3 0 16,-2 1 1-16,-5 2-1 15,1-1 1-15,0-2-1 16,-1 1 1-16,-2 0 0 0,5 0 0 16,0-1 0-1,0-1 0-15,4 1 0 0,-1 1 0 16,5-3-1-16,-1 0-1 16,2 1 1-16,-2 1 0 0,0 0 0 15,0 1 0 1,-3-2 0-16,0 1 0 15,-2 3 0-15,1-2 0 0,-1-2 0 0,0 3 0 16,0-3 0 0,0 2 0-16,4-2-1 15,-2 0 1-15,4 1 0 0,-4 0 1 16,5-1-1 0,-2 3 1-16,-2-1 0 0,2-2 0 15,-1 4-1-15,3-2 1 0,-3-1 0 16,3-1-2-1,2 1 1-15,1 0 0 0,0-1-1 16,4 0 1-16,0 0-1 16,2 0 1-16,1 0 0 0,0 3-1 15,0-2 1-15,0-1 0 16,0 3 0-16,0 1 0 16,0-1 0-16,-2 2-1 0,-4-1 1 15,1 3 0 1,-1-1 0-16,-1-2 0 0,1 1-1 15,0-1 1-15,-1 0 0 16,1 0 0-16,1-2 0 16,0 1 0-16,2-1 0 0,-1-3-1 15,0 3 1 1,-3-3 0-16,2 2 0 0,2 0 0 16,-3-1-1-16,2-1 1 0,2 2 0 15,0-1 0 1,1 2 0-16,1-2 0 15,0 2 0-15,0 0 0 0,0 4 0 16,1-4 1-16,3 3-1 16,-2-2 0-16,4 1 0 0,-2 0 0 15,5-1 0 1,-1 1 0-16,2 0 0 0,-2-3 0 16,3 3 0-16,-1-2 0 0,4 2 0 15,-1-3 0-15,1 0 1 16,-2 0-1-1,4-1-1-15,0-1 1 0,2-2 0 16,-2 2 0-16,4-1 0 16,-1-1 0-16,-4 2-1 0,3-2 0 15,-2 1 1-15,2 1-1 16,-2-2 0-16,3 1 0 0,0-2 0 16,1-1 0-1,0-2 1-15,1 1 0 16,3-3 0-16,-2 2 0 0,-1-1 0 15,1 0 0-15,2 2 0 0,-3 1 0 16,-2 1 0 0,3 1 0-16,0 2 0 0,0 1 0 15,-3-1 0-15,3-1 0 16,1 0 0-16,-1 3 0 16,0-5 0-16,3 1 1 0,-2 1-1 15,0-2 0-15,3 1 0 16,-3 1 0-16,1 0 0 15,1-2 1-15,1 1-1 16,-2 4 0-16,2-5 0 16,0 1 0-16,0 1 0 0,1-3 0 15,2 0 0-15,1 1 0 16,-1-1 0-16,3-1 0 16,-1-1 0-16,1 0 0 15,-1 0 0-15,2 2 0 16,-1-1 0-16,2 0 0 0,2 0 0 15,-2 3 1-15,0-1-1 0,2 2 0 16,0-1 0-16,3 0 0 16,-1-1 0-1,3 1 0-15,2-1 0 0,-3-2 0 0,6 1 0 16,-2-2 0 0,-1-1 0-16,2 2 0 15,-3 1 0-15,3-2 0 16,-4 1 0-16,3 1 0 0,-2 0 0 15,5-2 0-15,-1 1 0 16,-3-2 0-16,5 0 0 0,1-3 0 16,2 0 0-1,-1-1 1-15,0 0-2 0,2-3 1 16,-1 2 0-16,0 0 0 16,0 0 0-16,-1 1 0 15,1 0-1-15,1 0 1 16,-2-2 0-16,4 1 0 0,1-2 0 15,-1 1 0-15,-1-3 0 16,3 3 0-16,-1-1 0 0,-1 1 0 16,-2 1 0-16,3 1 0 15,-3-1 1 1,3 0-1-16,1 1 0 0,0-1 0 0,-2-1 0 16,-1 0 1-1,3-1-1-15,-2-1 0 16,1 0 0-16,1-1 0 0,-1 0 0 15,4-4 1-15,-1-2-1 16,-1-1 0-16,0-2 0 16,-1 1 1-16,-1-2-1 0,-4 2 0 15,-1 2 1 1,-1-1-1-16,-4 2 0 0,2 2 1 16,-2 0-1-16,2 0 0 0,-1-1 1 15,2 2-1-15,1-5 1 16,-1 0-1-16,2 0 1 15,-2-1 0-15,-2-2 0 16,2 1-1-16,-4-2 1 0,5 0 0 16,-4-1 0-16,3-2 0 15,0-1 0-15,2-2 0 0,4-3 0 16,1 0 0 0,3-8 0-16,-1 1 0 15,5-4 0-15,1-1 0 16,0-4-1-16,1-3 1 0,0-1-1 15,4-1 0-15,-1-1 1 16,3 1-1-16,0-2-1 16,3-6 1-16,2 0 0 15,-1-1-1-15,1-4 1 0,-1-4-1 16,-2 1 1-16,-2-4-1 16,-4 1 0-16,-3-1 1 15,-9 3-1-15,-6 1 1 0,-7 0-1 16,-8 5 1-16,-2 1 0 0,-8 4 1 15,-4 1-1 1,-8 1 1-16,-5 1-1 0,-1 1 1 16,-5-1 0-16,-7 1 0 15,1-2-1 1,-9 1 1-16,-1-2-1 0,-3 1 1 16,0-1 0-16,-4 1 0 15,-2-1-1-15,-1 0 0 16,-4 3 0-16,0 0 0 0,-4 0 0 15,-2-1 0-15,-4 2-1 16,0-3 1-16,-3 4 0 16,-2 0 1-16,-2 0 0 15,-2 0-1-15,2 1 1 0,-1 0-1 16,-3 2 2-16,2-2-2 16,1 0 0-16,-5 0 0 15,6-1 0-15,-2 0 0 0,-1 3 0 16,-1-1 0-16,3 0 0 15,-2 3 0-15,-2-3 0 0,4 5 0 16,-3-2 0 0,1 0 0-16,1-1 0 15,0 5 0-15,1-3 0 0,1 1 0 16,0 4 0 0,1-3 0-16,2-1 0 0,-3 1 0 15,2 1 0-15,2 2 0 0,0-2 0 16,0 1 0-16,-2-1 0 15,4-1 0-15,-3 1 0 16,3 2 0-16,1-4 0 16,-3 1 0-16,1 0 0 0,-1 0 0 15,2 1 0-15,-4 0 0 16,4 2 0-16,-6 3 0 16,4 2 0-16,-3-1 0 15,-2 5 0-15,4 1 0 0,-3 2 0 16,3-1 0-16,1 4 0 15,-1-1 0-15,1 4 0 16,0-3 0-16,1 5 0 16,0-2 0-16,-1 2 0 0,3-2 0 15,2 1 0-15,2 1 0 16,0-2 0-16,3 0 0 16,1-2 0-16,0 3 0 0,3-1 0 15,-1 3 0 1,1-4 0-16,-2 4 0 0,2-3 0 15,2 1 0-15,-4 3 0 16,4-2 0-16,1 0 0 0,-1 1 0 16,-1-1 0-16,0 0 0 15,3 0 0-15,-4 1 0 16,3 2 0-16,-1-1 0 16,-3 2 0-16,5-2 0 0,-4 2 0 15,4 1 0 1,-1 1 0-16,0-1 0 0,1 0 0 0,0 2 0 15,-2-1 0-15,3 4 0 16,-4-2 0 0,4 2 0-16,-4-2 0 15,0 2 0-15,-2-1 0 0,0 1 0 16,-3 3 0-16,1-1 0 0,-5 5 0 16,-1 0 0-1,-1 0 0-15,-1 1 0 0,-1 0 0 16,3 5-19-1,6-5-61-15,-12-2-4 0</inkml:trace>
  <inkml:trace contextRef="#ctx0" brushRef="#br0" timeOffset="36858.7302">14818 8201 35 0,'0'0'0'16,"0"0"1"-16,0 0 0 16,0 0 0-16,0 0 2 15,0 0 1-15,0 0 5 0,-8-7 0 16,8 7 2-1,0 0-1-15,0 0 2 0,0 0 1 16,0 0 0-16,0 0-1 0,0 0-2 16,-2 5 2-1,2-5-1-15,0 12 3 0,0-12 0 16,0 12 2-16,0-12 0 16,0 15 1-16,0-15 2 0,0 19 1 15,0-19 1 1,-4 9-1-16,4-9-2 0,-1 8-1 15,1-8 1-15,0 0-2 16,0 0-3-16,0 0-1 0,0 0 1 16,0 0-2-16,0 0 0 15,1-6 0-15,5-2-2 16,-3-7-1-16,3-4-2 0,0 1-3 16,1 0-2-1,-2-5-3-15,2 4-6 16,-3-1-14-16,0-5-52 0,-1 12-6 15</inkml:trace>
  <inkml:trace contextRef="#ctx0" brushRef="#br0" timeOffset="37505.8347">14850 7877 303 0,'0'0'6'0,"0"0"3"0,0 0 4 16,0 0 2-16,5 12 2 16,-5-12 3-16,14 13-1 15,-4-8 0-15,0 2-5 16,3-5-4-16,-3-2-2 15,-10 0-4-15,14-11-1 0,-9-1-2 0,-5-2 0 16,-2-2-1 0,-8-3 0-16,-2 4 0 0,-1-3 0 15,-5 3 1 1,-2 2-1-16,4 5 1 0,1 2 0 16,2 3 0-16,0 3 0 15,5 9 0-15,4-1-1 0,4 5-2 16,2-3-6-16,-2-10-16 15,9 12-50-15,-3-9-2 16</inkml:trace>
  <inkml:trace contextRef="#ctx0" brushRef="#br0" timeOffset="38007.9638">14845 7539 299 0,'0'0'8'0,"0"0"3"16,0 0 6-1,0 0 3-15,0 0 3 16,5 7 2-16,3 3 0 0,5 1 0 16,0 5-7-16,6 3-3 15,2 1-5-15,3 3-5 16,-2-4-4-16,3 6-6 0,-3-16-15 15,-3-1-56-15,1 4-4 16</inkml:trace>
  <inkml:trace contextRef="#ctx0" brushRef="#br0" timeOffset="38369.2245">14972 7429 272 0,'0'0'10'0,"0"0"4"0,0 0 3 16,0 0 4-1,4-9 3-15,-4 9 2 16,21 3-1-16,-8 6 1 0,5 4-8 16,4 5-5-16,2 2-5 15,-1 1-5-15,5 6-8 0,-6-8-17 16,3-4-39-1,-4 2-17-15</inkml:trace>
  <inkml:trace contextRef="#ctx0" brushRef="#br0" timeOffset="38776.8117">15005 7597 307 0,'0'0'4'16,"0"0"0"-16,0 0 4 0,0 0 2 15,0 0 2-15,0 0 1 0,10-2 2 16,-10 2 0-1,16-12-3-15,-3 5-3 16,-1-4-7-16,4-4-23 0,2 4-45 16,-5-6-4-16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27T15:40:04.2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15483 6780 350 0,'0'0'7'16,"0"0"4"-1,-14 12 2-15,11-1 2 0,1 6 1 16,2 2 1-1,0 6 1-15,4 11 2 0,11 0-7 16,2 3-2-16,5 4-2 16,4 5-2-16,2-7-3 0,0 5-4 15,0-7 0-15,-3-2 0 16,-3-4 0-16,-6-10 0 16,-1 0 0-16,-6-10 0 15,-9-13 0-15,0 0 0 0,-14-22 0 16,-6-10 0-1,-7-11 0-15,-4-7 0 0,-3-11 0 16,-3-7 0-16,1 1 0 16,2-2 0-16,7 6 0 0,4 6 0 15,8 6 0 1,9 5 0-16,6 4 0 0,5 6 0 16,9 7 0-16,9 5 0 0,4 6 0 15,-1 11 0-15,2 7 0 16,1 18 0-16,-6 12 0 0,-6 14 0 15,-1 10 0 1,-8 9 0-16,-6 3 0 16,-1-4 0-16,-1-7 0 15,0-8 0-15,0-9 0 0,0-16 0 16,9-10 0-16,8-9 0 16,8-3 0-16,3-8 0 0,7-2 0 15,2-1 0-15,4 4 0 16,-3 4 0-16,-4 3 0 15,-2 10 0-15,-5 11 0 16,-10 8 0-16,-10 13 0 16,-7 6 0-16,-9 12 0 15,-14 1 0-15,-10 2 0 0,-5-9 0 16,-4-6 0-16,-8-17 0 16,8-7-26-16,5-19-55 0,0-13-2 15</inkml:trace>
  <inkml:trace contextRef="#ctx0" brushRef="#br0" timeOffset="769.935">16410 6774 384 0,'0'0'7'0,"0"0"4"15,0 0 3-15,0 0 1 16,0-7 2-16,0 7 1 0,0 0 1 15,-5-13 1-15,-5 6-14 16,0 2-6-16,-1-2 0 16,-4-5 0-16,0 3 0 15,-1 1 0-15,3 1 0 0,-3-5 0 16,2 7 0-16,-1-2 0 16,3 3 0-16,-1 1 0 0,3 0 0 15,-1 3 0 1,11 0 0-16,-17 0 0 15,17 0 0-15,-12 0 0 0,12 0 0 16,-11 6 0-16,11-6 0 16,-11 10 0-16,9-1 0 0,0 4 0 15,-2 1 0 1,0 7 0-16,3 6 0 16,1 6 0-16,1 3 0 0,5 3 0 15,4-2 0-15,0-1 0 0,8-4 0 16,2-5 0-16,4-14 0 15,-2-7 0-15,2-12 0 0,0-9 0 16,-1-7 0-16,-5-7 0 16,0 1 0-16,-4 4 0 15,-1 2-3 1,0 14 1-16,0 8 1 0,1 3 1 0,4 12-3 16,-4 0-4-1,7 3-10-15,-4-3-19 16,-1-9-41-16,1-6-3 15</inkml:trace>
  <inkml:trace contextRef="#ctx0" brushRef="#br0" timeOffset="1040.4176">16686 6500 383 0,'0'0'9'0,"0"0"2"0,-11 0 3 16,11 0 2-16,-11 7 1 16,5 6 1-16,-3 7 1 15,4 10-1-15,4 6-12 0,0 6-6 16,1 2 0 0,6 0 0-16,4-6 0 0,6-5 0 15,3-15 0-15,2-15 0 16,1-11 0-16,-4-17-49 15,0-14-32-15,-5-11-3 0</inkml:trace>
  <inkml:trace contextRef="#ctx0" brushRef="#br0" timeOffset="1196.9832">16709 5983 444 0,'0'7'6'16,"8"12"2"-16,5 15 2 15,7 12 1-15,8 14 1 0,5 8-1 16,7 7-2-16,3 3-9 15,1-5 0 1,-2-10 0-16,-1-11 0 0,-1-10-11 16,-8-13-70-16,-10-8-3 0</inkml:trace>
  <inkml:trace contextRef="#ctx0" brushRef="#br0" timeOffset="1605.5616">16799 6474 412 0,'0'0'7'0,"0"0"1"16,0 5 0-1,0-5 2-15,0 0 1 0,13 9-1 16,-1-9 1-16,8 0 0 16,4-5-6-16,5-7-3 0,3 2-3 15,6-2-2-15,2 1-3 16,-2 1-1-16,-2 1-1 15,-3 3 0-15,1 1 0 0,-4 1 3 16,-3-1 2-16,-3-7 1 16,-1 2 2-16,1-5 2 0,-4-4 1 15,-2-6-3 1,0 0 0-16,-6 0-1 16,-2 0-1-16,-6 2 1 0,-4 6 2 15,-7 5 1 1,-8 7 2-16,0 5 3 0,-3 17 2 15,-2 7 0-15,5 9 0 16,3 3 0-16,5 4-2 0,7 1-2 16,3-2-1-16,13-9-4 15,2-8 0-15,9-7-10 16,-2-15-30-16,5-4-38 16,0-11-3-16</inkml:trace>
  <inkml:trace contextRef="#ctx0" brushRef="#br0" timeOffset="1940.0946">17708 6367 389 0,'0'0'5'16,"0"0"3"0,0 0 1-16,0 0 1 0,3-7 0 15,-3-5 0-15,-3-7 2 16,-3-6 0-16,-2-4-4 16,-2-7-3-16,1 0 0 0,0 3 1 15,2-2-1 1,5 6-1-16,2 5 0 0,3 7 0 0,14 5-1 15,1 3-3 1,12 1-5-16,0 0-20 0,11 0-53 16,4 2-2-1</inkml:trace>
  <inkml:trace contextRef="#ctx0" brushRef="#br0" timeOffset="2307.093">18277 6194 410 0,'0'0'1'0,"-7"-6"-2"16,3-7-4-16,-5-10-12 15,0-7-21-15,-4-10-11 0,-3-6 10 16,-9-7 16 0,0 2 16-16,2 7 10 0,-4 7 12 15,6 10 12-15,-3 12 20 16,6 11 12-16,7 5-13 15,4 9-17-15,10 3-21 0,-3-13-24 16,19 8-56-16,5-5-4 0</inkml:trace>
  <inkml:trace contextRef="#ctx0" brushRef="#br0" timeOffset="2758.8773">18476 5728 404 0,'0'0'7'16,"0"0"2"-16,0 0 3 15,0 0 1 1,8-7 1-16,-8 7 1 0,0 0 1 16,0-10 0-16,0 10-11 15,-12-2-5-15,12 2 0 0,-16 0 0 16,8 0 0-16,-3 0 0 16,3 5 0-16,8-5 0 15,-16 6 0-15,16-6 0 16,-10 10 0-16,10-10 0 0,-8 8 0 15,8-8 0 1,-10 9 0-16,10-9 0 0,-11 10 0 16,11-10 0-16,-12 13 0 15,2-4 0-15,4 6 0 0,0 0 0 16,-4 3 0-16,4 3 0 16,2 5 0-16,1 0 0 0,1 3 0 15,2-2 0 1,6-5 0-16,3-7 0 15,4-7 0-15,6-8 0 0,-2-11 0 16,5-13 0-16,-3-5 0 16,1-1 0-16,0-2 0 15,-1 8-4-15,-2 8 0 0,2 8 2 16,-3 9 0-16,3 13 2 16,0 1-2-16,7 6-24 15,0 0-50-15,-8-5-4 16</inkml:trace>
  <inkml:trace contextRef="#ctx0" brushRef="#br0" timeOffset="3454.3434">19418 5049 272 0,'0'0'7'0,"0"0"-1"16,0 0 5-1,0 0 2-15,3 5 6 0,-3-5 2 16,0 0 3 0,0 0 1-16,0 0-5 0,0 0 0 15,0 0-4-15,1 12-3 16,-1-12-4-16,1 15-3 0,1-4-2 16,3 3-1-1,-1 1-1-15,3 5-1 0,1 4-1 16,3 0 0-16,3 0 1 0,0 5 1 15,2-2-1-15,5-5 0 16,3 4 0 0,1-6 1-16,-4-2-1 0,6-7-1 15,0-6 0-15,-4-5-1 0,-2-13 0 16,-2-11-2-16,-5-3 0 16,-3-6 1-1,-1-1-1-15,-2-1 1 0,-1 8 0 16,-1 6-1-16,5 14 2 15,3 7 0-15,3 4-1 0,5 4-3 16,3 5-6 0,0-6-9-16,1-7-38 0,3 0-20 15,-4-10-3-15</inkml:trace>
  <inkml:trace contextRef="#ctx0" brushRef="#br0" timeOffset="3738.7009">20043 4811 454 0,'0'0'4'0,"0"0"2"0,-13 8 1 15,7 3 0-15,-1 4 1 0,-3 5-1 16,2 0 1 0,4 2 0-16,4-1-6 15,2 3-2-15,13-5 0 0,1-4 0 16,8-3 0-16,1-6-2 15,2 3-1-15,-3 0 0 0,-3 0 0 16,-4 1 0 0,-8 4 0-16,-4 4 0 15,-6 1 1-15,-3 3-3 16,-11-4-8-16,1-4-34 0,7-3-32 16,-7-8 0-16</inkml:trace>
  <inkml:trace contextRef="#ctx0" brushRef="#br0" timeOffset="3996.8602">20312 4911 386 0,'0'0'6'15,"0"0"1"-15,8-19 2 16,-1 7 0-16,0-6 0 16,0-6 0-16,1-1 0 0,-1-4 1 15,-2 3-5-15,-5 2 0 16,-3 4 1-16,-8 6 1 0,-1 5 1 15,0 9 1-15,-2 9 0 0,2 5-1 16,8 7-8 0,0 7 0-16,8 1 0 15,10 3 0-15,10-6 0 16,9-4 0-16,5-8 0 0,13-14 0 16,7 0-70-16,-1-12-13 15</inkml:trace>
  <inkml:trace contextRef="#ctx0" brushRef="#br0" timeOffset="4825.7911">16129 8724 421 0,'0'0'7'0,"0"0"0"15,-13-2 3-15,13 2-1 16,-16-6 2-16,6 0 0 16,-1-1 2-16,-3-1-1 15,2-1-5-15,0 1-4 0,1-3-3 16,-1 1 0-1,2 2 0-15,-1 2 0 0,-3 1 0 0,3 2 0 16,1 0 0 0,-3 3 0-16,3 0 0 15,0 0 0-15,-1 0 0 0,3 0 0 16,-2 0 0 0,10 0 0-16,-14 0 0 0,14 0 0 15,-16 5 0-15,16-5 0 0,-12 14 0 16,7-4 0-1,-2 7 0-15,4 2 0 16,1 3 0-16,2 4 0 0,2 2 0 16,2 5 0-16,11-2 0 15,0-1 0-15,5-4 0 0,6-5 0 16,1-5 0-16,4-11 0 16,2-5 0-16,-1-12 0 0,-2-8 0 15,-5-9 0 1,0-2-3-16,-4-2-1 0,-6 1 1 15,0 7 0 1,-5 8-2-16,4 8-9 0,4 1-48 16,5 13-17-16,1 7-2 15</inkml:trace>
  <inkml:trace contextRef="#ctx0" brushRef="#br0" timeOffset="5337.3425">17374 7896 446 0,'0'0'5'0,"-6"-1"1"16,6 1 2-16,-20 0 0 15,7 2 1-15,-5 3 0 0,1 4 1 16,-3-1 0-16,3 5-10 16,0-2 0-16,4 3 0 15,4 0 0-15,4-2 0 0,5 2 0 16,6-4 0 0,5 3 0-16,8-1 0 0,5 0-3 0,-1-1 2 15,0 3-1 1,1 2 1-16,-5 2 1 15,-3 7 0-15,-5 4 1 0,-6 1 0 16,-5-1 0 0,0-2-5-16,-4-5-7 0,2-4-13 15,2-18-53-15,0 0-4 0</inkml:trace>
  <inkml:trace contextRef="#ctx0" brushRef="#br0" timeOffset="5467.2124">17609 8090 439 0,'0'0'2'0,"0"0"-3"16,0 0-5-16,0-5-19 0,1-10-46 15,-1-6-2 1</inkml:trace>
  <inkml:trace contextRef="#ctx0" brushRef="#br0" timeOffset="5577.968">17454 7817 463 0,'0'0'4'16,"-3"12"0"-16,0-2 1 15,2-1-1-15,0 3 1 16,1 2-4-16,7-3-6 0,6 0-20 16,6-5-51-1,5-4-3-15</inkml:trace>
  <inkml:trace contextRef="#ctx0" brushRef="#br0" timeOffset="5785.801">17825 8028 331 0,'0'0'3'15,"0"0"3"-15,0-8 0 16,-3-5 2-16,-2-5-1 0,0-7 3 16,-3-7-1-16,1-3 5 15,-1-2-3-15,0 1-1 16,6 5 1-16,2 7 1 0,0 9-1 16,13 11 0-1,5 6 0-15,4 15-6 16,5 4-7-16,6 3-29 0,3 1-43 15,-1 1-3-15</inkml:trace>
  <inkml:trace contextRef="#ctx0" brushRef="#br0" timeOffset="6286.835">18157 7608 471 0,'0'0'2'0,"0"0"1"0,0 0 0 16,0 0 1-16,0 0-1 0,-11 0 1 16,11 0 1-1,0 0 0-15,-12 0-1 0,12 0-2 16,-12 0 0 0,12 0 1-16,-7 3-3 0,7-3 0 15,-9 4 0-15,9-4 0 16,-11 4 0-16,11-4 0 0,-9 6 0 15,9-6 0 1,-14 3 0-16,14-3 0 0,-13 20 0 16,8-4-2-16,0 2-1 0,1 6 0 15,2 1 0-15,2 1 1 16,1 0-1-16,4-5 2 16,3-4 1-16,2-11-2 15,4-6 2-15,3-7 1 16,3-10-1-16,2 2 1 0,3-1-1 15,1 2 1-15,5 6 0 16,2 8 0-16,0 7 1 0,-1 14-1 16,-6 8 1-1,0 8 2-15,-8 8 1 0,-7 4-5 16,-5 5 0-16,-6 0 0 16,-9-5 0-16,-7-8 0 15,-2-12 0-15,-4-12 0 16,-8-17 0-16,4-19-32 0,-4-16-49 15,0-11-5-15</inkml:trace>
  <inkml:trace contextRef="#ctx0" brushRef="#br0" timeOffset="6531.0456">18135 7093 442 0,'0'10'7'0,"0"7"1"0,6 9 3 0,7 14 0 15,8 8 0 1,7 9 1-16,6 3-3 0,6 6-9 16,2-5 0-1,2-8 0-15,-4-10 0 0,2-6 0 16,-12-17-39-16,-6-8-42 15,-3-9-3-15</inkml:trace>
  <inkml:trace contextRef="#ctx0" brushRef="#br0" timeOffset="6788.2103">18569 7465 451 0,'0'0'3'0,"0"0"2"15,14-8 2-15,-5 0-1 16,1-5 1-16,-1-3-1 15,1-1 1-15,-4-8-1 0,-3 1-2 16,-3 3-3-16,-3 3 0 0,-9 5 0 16,-1 5 2-1,-4 8 0-15,2 5-3 0,3 11 0 16,4 3 0 0,4 7 0-16,4-1 0 0,13 1 0 15,8-5 0 1,12-6 0-16,8-8 0 0,13-5 0 0,3 7-65 15,15-25-16 1</inkml:trace>
  <inkml:trace contextRef="#ctx0" brushRef="#br0" timeOffset="7859.1311">19613 7062 376 0,'0'0'8'0,"16"12"2"0,-6 2 3 16,2 0 1-16,0-5 1 0,1 6 1 15,-2-4 1 1,-2-4 0-16,-9-7-6 0,-9-9-4 16,-11-12 0-16,-5-10-7 15,-9-10 0-15,-8-10 0 16,0-10 0-16,-4-3 0 16,8-2 0-16,5-2 0 0,13 3 0 15,6 4 0-15,14 6 0 0,9 4 0 16,15 5-3-1,5 5 0-15,11 7-2 16,4 5 0-16,-1 11 2 0,3 7 0 16,-5 11 1-16,-7 8 2 15,-5 16 2-15,-10 15 1 16,-11 7 3-16,-6 10 0 0,-2 4 1 16,-8 0-7-16,0-3 0 15,0-3 0-15,7-8 0 16,1-7 0-16,9-9 0 0,6-9 0 15,9-7 0 1,4-6 0-16,4-1 0 0,1-2 0 16,3 0 0-16,-2-2 0 0,1 4-10 15,-6-1-18-15,1 2-25 16,-3 7-22-16,-1-9-7 16</inkml:trace>
  <inkml:trace contextRef="#ctx0" brushRef="#br0" timeOffset="8487.4365">20314 6815 442 0,'0'0'3'15,"0"0"2"-15,-16-17 0 16,-1-4 0-16,-3-11 1 0,-5-9 0 15,-6-10 0-15,-3-3 0 16,0-5-2-16,3 5 0 0,5 8-1 16,4 7 1-16,12 15-1 15,10 24 1-15,8-3-1 0,18 18-1 16,12 18-2 0,4 2 0-16,10 2 0 0,7 1 0 15,-3-4 0 1,-5-7 0-16,-7-11 0 0,-10-10 0 15,-10-10 0-15,-11-14 0 16,-13-9 0-16,-8-7 0 0,-8-7 0 16,-2-8 0-1,-5-1 0-15,2 1 0 0,1 2 0 16,5 11 0-16,9 3-3 16,6 11 0-16,2 10-3 0,12 10-2 15,4 4-6 1,10 10-2-16,-1 7-3 0,3 6-1 0,1 4 1 15,4 5 3 1,-3-1 4-16,-3 1 9 0,-2 0 7 16,-6-4 7-1,-1-6 1-15,-9-9 4 0,1-11-1 0,-12-4-1 16,0-15-3 0,-6-15-4-16,-8-12-2 15,-3-13-1-15,-3-14 0 0,-4-3 0 16,3-6 0-16,3 6 2 15,5 6 0-15,7 8 1 16,6 15 0-16,12 21-5 0,13 20-2 16,14 15 0-16,4 15 0 15,9 11 0-15,1 5 0 16,2 6 0-16,-5 0-33 16,-6 1-47-16,-6-10-3 0</inkml:trace>
  <inkml:trace contextRef="#ctx0" brushRef="#br0" timeOffset="8644.3771">20753 6196 440 0,'0'0'3'0,"0"0"2"16,-1-10 0 0,2-1 0-16,8-7-2 15,12-2-6-15,4-13-17 0,-2-3-50 16,28-4-5-1</inkml:trace>
  <inkml:trace contextRef="#ctx0" brushRef="#br0" timeOffset="9185.9832">21830 6163 420 0,'0'0'6'0,"-4"9"1"15,-3 0 3 1,-2 3-1-16,-1-2 0 0,-5-8 1 16,-6-2-1-16,-6-9 1 15,-1-16-7-15,-6-13-1 0,0-13-1 16,0-7 0-16,1-10-1 0,4 3 0 15,7 4 0 1,11 4 0-16,7 9-1 16,6 11 2-16,13 12-2 0,8 8 1 15,7 13 1 1,4 6 1-16,1 6 1 0,-1 10 0 16,-6 7 0-16,-7 1 0 15,-6 3-3-15,-9 0 0 0,-6-3 0 16,-11-6 0-1,-8-7 0-15,-5-13-13 0,2-1-17 0,2-12-49 16,1-5-4 0</inkml:trace>
  <inkml:trace contextRef="#ctx0" brushRef="#br0" timeOffset="9507.7622">21835 5692 402 0,'0'0'5'0,"1"9"2"0,-1-9 2 16,3 18 0-1,-1-9 1-15,-2-9 0 16,1 15 0-16,-1-15 0 0,0 0-5 16,-11-4-3-1,1-15-1-15,2-4-2 0,1-4 0 16,3-2-1-16,3-2 1 0,1 2-1 15,5 5 1 1,7 5 0-16,5 9 1 0,1 9 0 16,0 1 1-16,4 11 0 0,-7 5 1 15,-1 3 0 1,-6 1-1-16,-7 0-3 0,-2-4-7 16,-9-6-19-16,10-10-46 0,-27 0-4 15</inkml:trace>
  <inkml:trace contextRef="#ctx0" brushRef="#br0" timeOffset="9757.9332">21807 4950 432 0,'0'6'7'0,"5"12"2"16,4 12 2-16,9 15 1 16,7 9 2-16,8 10 1 0,4 11-4 15,7 6-11 1,3-6 0-16,2-6 0 0,-6-9 0 16,-3-12 0-16,-8-16 0 15,-3-11-69-15,-8-10-16 0</inkml:trace>
  <inkml:trace contextRef="#ctx0" brushRef="#br0" timeOffset="10567.4295">17123 10360 395 0,'0'0'5'0,"7"15"3"0,-1-4 3 15,1 3 2-15,-2 0 1 16,1 1 0-16,-5-4 1 16,-1-1 1-16,-13-10-5 0,-14-13-4 15,-9-13-5 1,-7-16-2-16,-15-13 0 0,0-13 0 0,-8-6 0 16,4-7 0-1,6 1 0-15,15 2 0 0,9 1 0 16,17 12 0-1,15 5 0-15,11 10 0 0,16 2-9 16,19 10-15-16,3 4-55 16,8 8-3-16</inkml:trace>
  <inkml:trace contextRef="#ctx0" brushRef="#br0" timeOffset="10955.7537">16786 10231 403 0,'0'0'2'0,"0"0"2"16,0 0 1-1,11 2 1-15,-1-2 1 0,6-2 1 16,7-4 0-16,5-4 0 16,4-1-1-16,9-3-2 0,2-1-2 15,0 4 0 1,2-1-2-16,0 4 0 15,-4 6 0-15,1 2 0 0,-3 7 0 16,-4 2 1 0,-5 1 0-16,-1 0 0 0,1-3 0 15,-5-4 0-15,-2-1 0 0,-3-7 0 16,-5-6-1-16,-6-7 0 16,-3-3 1-16,-6-7-1 15,-12-1 1-15,-7 2-1 0,-10 1 1 16,-2 6 0-16,-3 5-1 15,2 10 0-15,1 5 0 16,3 7-2-16,13 6-2 16,11 5-5-16,4-3-15 0,11-2-54 15,13-2-4 1</inkml:trace>
  <inkml:trace contextRef="#ctx0" brushRef="#br0" timeOffset="11170.9507">17608 10033 419 0,'0'0'5'16,"0"0"1"-16,-14 7 2 15,7-7-1-15,-6 0 2 16,-1-4 0-16,-2-4 1 16,3-6 1-16,0-1-5 0,5-5-2 15,4-3 0-15,4-3-1 16,8-4-2-16,13 4-6 15,0-8-16-15,6 1-56 0,14 0-4 16</inkml:trace>
  <inkml:trace contextRef="#ctx0" brushRef="#br0" timeOffset="11939.4958">18638 9431 432 0,'0'0'4'15,"0"0"3"-15,0 0 1 16,-5-3 1-16,5 3 1 15,0 0 1-15,-12-2-1 0,12 2 2 16,-12-3-4 0,12 3-8-16,-13-10 0 15,3 4 0-15,3 1 0 0,-3 2 0 16,0-4 0-16,-1 4 0 16,-2-1 0-16,3 1 0 0,1 1 0 15,0 2 0-15,-1 0 0 0,2 0 0 16,8 0 0-16,-14 0 0 15,14 0 0 1,-10 2 0-16,10-2 0 0,0 0 0 16,-10 8 0-16,10-8 0 0,0 0 0 15,-6 12 0 1,6-12 0-16,0 0 0 16,-3 11 0-16,3-11 0 0,-3 8 0 15,3-8 0 1,-1 13 0-16,1-4 0 0,0 1 0 15,0 4 0-15,5 1 0 0,0 2 0 16,6-1 0-16,-2 2 0 16,4-2 0-1,1-5 0-15,4-5-2 0,-1-6 0 16,0-2 1-16,0-8 0 0,0-4-1 16,1 2 0-16,0-1 0 15,-2 4 1-15,1 6 0 16,-1 3-2-16,0 0-1 0,-4 3-4 15,2 0-10 1,-14-3-36-16,10-6-24 0,-9-11-3 16</inkml:trace>
  <inkml:trace contextRef="#ctx0" brushRef="#br0" timeOffset="12116.2064">18527 8860 459 0,'0'0'4'0,"7"24"1"16,9 9 0-16,3 10 1 0,12 8 0 16,6 8 0-1,7 4-1-15,3 3-2 0,-1-11-10 16,2-9-24-16,-8-19-46 16,-8-16-4-16</inkml:trace>
  <inkml:trace contextRef="#ctx0" brushRef="#br0" timeOffset="12249.5895">18768 8732 432 0,'0'0'7'0,"0"6"1"16,7 17 2-1,9 13 0-15,3 14 1 0,12 11-1 16,13 9-2 0,-1 1-12-16,8 8-71 0,6-4-5 15</inkml:trace>
  <inkml:trace contextRef="#ctx0" brushRef="#br0" timeOffset="12667.7286">19587 8067 395 0,'0'0'7'16,"0"0"3"-16,0 15 2 0,3 7 2 15,12 13 0-15,2 8 2 0,10 13-1 16,6 7 1-16,10 6-8 0,-1 0-4 16,2 0-4-1,-2-8 0-15,-5-12 0 16,-1-6-19-16,-10-12-26 0,-9-13-36 15,-5-6-2 1</inkml:trace>
  <inkml:trace contextRef="#ctx0" brushRef="#br0" timeOffset="12835.4599">19690 8577 439 0,'0'0'5'0,"0"0"1"15,0 0 1 1,0 0 0-16,0-5 1 15,8-10 1-15,3-9 0 16,9-9 0-16,6-7-6 0,12-10-6 16,5-8-16-16,6 1-57 15,19 2-4-15</inkml:trace>
  <inkml:trace contextRef="#ctx0" brushRef="#br0" timeOffset="13309.7992">20505 8507 420 0,'0'0'4'16,"-4"0"2"-1,4 0 2-15,-19-1-2 0,6-8 3 16,-6-6-1-16,-5-7 2 16,-3-5-1-16,1-6-3 15,-1-3-3-15,5-3-1 0,1-3 0 16,5 6-2-16,10 0-1 15,6 7-3-15,8-2-7 16,15 6-17-16,16 6-49 0,0-3-2 16</inkml:trace>
  <inkml:trace contextRef="#ctx0" brushRef="#br0" timeOffset="13777.6555">20762 8024 431 0,'0'0'3'15,"0"0"2"-15,0 0 1 16,0 0 1-16,-10-3 2 16,10 3 0-16,-10-8 1 0,10 8 1 15,-18-10-3-15,18 10-1 16,-16-9-2-16,16 9-5 16,-17-5 0-16,17 5 0 0,-11 0 0 15,11 0 0-15,-14 0 0 16,14 0 0-16,-12 0 0 15,12 0 0-15,-13 0 0 16,13 0 0-16,-11 0 0 0,11 0 0 16,-9 8 0-16,9-8 0 15,-8 13 0-15,2-3 0 0,2-1-3 16,0 4 2 0,-1-1-1-16,0 4 0 15,4-1 1-15,-2 4-1 16,1 1 0-16,-3 5 0 0,5-3 0 15,0 3 1-15,6-3-1 16,-1-1 1-16,6-3-1 0,3-9 1 16,2-4-1-1,3-5 0-15,1-11-1 16,0-3 0-16,-1-4-1 0,-3 1 1 16,5 3-2-16,-5 4 0 15,-1 8-1-15,5 2-8 0,-8 5-14 16,3 2-45-16,4 0-2 15</inkml:trace>
  <inkml:trace contextRef="#ctx0" brushRef="#br0" timeOffset="14038.9635">20838 7992 429 0,'0'0'3'0,"10"18"1"16,3-4 1-16,3 2-1 0,2-2 1 15,3-1 0-15,2-2-1 16,-1-4-1-16,-3-7-2 0,-4-16-2 16,-5-7-1-1,-3-8 0-15,0 2 1 16,-3-3 0-16,0 3 2 0,2 6 2 16,3 7 0-16,5 9 2 0,0 7-1 15,7 10 2 1,3 3-3-16,0 7-6 0,0-4-26 15,3 3-46-15,-3-2-3 16</inkml:trace>
  <inkml:trace contextRef="#ctx0" brushRef="#br0" timeOffset="14340.1796">21349 7611 442 0,'0'0'5'0,"0"0"2"0,-11 11 0 16,4 0 1-16,0 2 0 15,3 2-1-15,-2 6 1 16,2 0-1-16,4 1-4 0,6 0-2 16,4-3-2-16,6 1 0 0,4-4 0 15,0 0 0-15,3-2 1 16,-2 1-1-1,-4-2 1-15,0-1 0 0,-8 6 1 16,-3 0-1-16,-6 2-2 0,-3 4-5 16,-13-6-27-1,-2 1-44-15,-6-1-1 16</inkml:trace>
  <inkml:trace contextRef="#ctx0" brushRef="#br0" timeOffset="14831.6635">21753 7393 415 0,'0'0'6'15,"0"0"3"-15,0 0 1 16,-10 0 1-16,10 0 2 0,-16 13 0 16,5 4 2-16,0 5-1 0,1 8-9 15,3 6-5-15,2 6 0 16,5 4 0-1,0-2 0-15,13-5 0 0,6-10 0 16,8-9 0-16,2-15 0 16,10-5-32-1,7-15-49-15,-8-9-2 0</inkml:trace>
  <inkml:trace contextRef="#ctx0" brushRef="#br0" timeOffset="15049.0147">22131 7579 389 0,'0'0'3'15,"0"0"1"1,-5-5 0-16,-1-8 2 16,-5-4-1-16,1-5 2 0,-4-5 1 15,-2-3 1-15,0-3-1 16,1 4-1-16,1 0 0 0,4 6-1 16,3 4 0-16,6 5-1 15,1 3-1-15,7 4-1 16,7-2-4-16,6 3-4 0,1-5-13 15,9-10-52 1,2 11-7-16</inkml:trace>
  <inkml:trace contextRef="#ctx0" brushRef="#br0" timeOffset="15259.7303">22291 7149 411 0,'0'0'9'0,"-11"4"4"15,11-4 0-15,-9 15 0 16,4-2 1-16,2-2-1 0,3 4-4 16,3-6-13-16,14-4-69 15,5-5-7-15</inkml:trace>
  <inkml:trace contextRef="#ctx0" brushRef="#br0" timeOffset="15817.9557">22442 7375 409 0,'0'0'5'0,"0"0"1"0,-9-1 2 15,9 1 2 1,0 0-2-16,-10 8 0 0,10-8 2 15,0 14-3-15,1-4-8 16,-1-10-13-16,14 3-44 16,-4-3-17-16,-2-1-4 0</inkml:trace>
  <inkml:trace contextRef="#ctx0" brushRef="#br0" timeOffset="16195.886">22595 7221 432 0,'2'11'4'0,"7"9"2"16,3 4 0-16,6 6 0 0,2 6 0 15,7 4 1-15,2 2-1 16,2 3 1-16,-2-12-4 0,-6-10-1 16,-6-4-1-1,-7-13 0-15,-10-6-1 0,-9-15-1 16,-10-9 0-1,-8-15-1-15,-7-10-1 0,-3-11-1 16,-5-4 1-16,5-6-1 16,4 0 0-16,5 1 0 0,8 11 1 15,12 8 0-15,8 9 1 16,8 16 1-16,12 9 1 16,7 11 1-16,3 10 2 0,1 14 1 15,1 7 0 1,-3 7 1-16,-7 7 0 0,-7 4 0 15,-6-2 0-15,-10-2-4 16,-4-7-9-16,-3-11-25 0,1-11-42 16,-12-11-4-16</inkml:trace>
  <inkml:trace contextRef="#ctx0" brushRef="#br0" timeOffset="16396.8678">22770 6668 446 0,'0'0'5'0,"8"24"0"16,6 0 2-1,5 10 2-15,5 11-2 0,7 4 1 16,3 10 1 0,5 1-1-16,1-2-7 0,-7-10-5 15,0-4-14-15,-9-5-43 16,-7-20-19-16,-2-7-3 0</inkml:trace>
  <inkml:trace contextRef="#ctx0" brushRef="#br0" timeOffset="16587.384">22805 6988 440 0,'0'0'5'0,"-10"3"0"16,10-3 1-16,0 0 0 0,4-3 1 15,9-7-1 1,7-5 1-16,7-6-2 0,13-2-8 16,0-6-12-16,8 0-27 15,6 0-34-15,-9 5-3 0</inkml:trace>
  <inkml:trace contextRef="#ctx0" brushRef="#br0" timeOffset="16680.7966">23281 6921 405 0,'0'0'3'16,"-1"9"-2"-16,1-9-2 15,0 0-10-15,0 0-36 16,0 0-19-16,0-11-6 0</inkml:trace>
  <inkml:trace contextRef="#ctx0" brushRef="#br0" timeOffset="17031.8219">23159 6624 413 0,'0'0'8'16,"-14"0"0"-16,14 0 2 15,-15 4 0-15,4 2-1 0,11-6 2 16,-7 14-2-16,7-14 0 15,3 12-9-15,13-8-3 0,5 0-3 16,1-2-3 0,7-1-2-16,-3-1 1 15,3 1 1-15,-3 5 4 0,-3 0 4 16,-2 2 4-16,-6 4 2 16,1 4 4-16,-3-1 1 15,2 0 0-15,-2 2-1 0,6-10-2 16,2 0-4-16,0-7-2 15,0-7-2-15,0-8 0 0,-5-8-1 16,-4-2 0-16,-8-2 0 16,-3-7 2-16,-14 2 2 15,-7 6 2 1,-8 1 1-16,-3 9 1 0,-5 2 0 16,4 6 0-16,3 8-6 15,5 3 0-15,8 14-6 0,1-7-23 16,5 4-50-16,11 1-4 15</inkml:trace>
  <inkml:trace contextRef="#ctx0" brushRef="#br0" timeOffset="17756.703">23644 6399 433 0,'0'0'5'0,"0"17"1"16,0 1 1-16,6 7 2 16,8 5-1-16,3 3 1 15,3 3-1-15,2-4 1 0,3-7-5 16,-3-9-1-16,-3-11-1 16,-4-15-1-16,-6-10 0 0,-3-16 0 15,-5-7-1 1,-1-8 1-16,0 0-1 0,0 0 0 0,2 2 0 15,5 11 1 1,2 9-1-16,9 10 3 16,1 16-3-16,5 9 0 0,5 15 0 15,0 6 0 1,3 8 0-16,-3 6 0 0,2 4 0 16,-9-4-29-16,1 1-51 0,-2 0-3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27T15:40:41.3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7075 6100 339 0,'0'0'5'16,"0"0"2"-1,0 0 1-15,0 0 3 0,0 0 3 16,0 0 0-16,0 0 0 15,0-11 2-15,0-2-5 0,0-2-1 16,-3-8-2 0,-3-3-2-16,0-6-1 0,0-4-2 15,-5-6-1-15,1-3 0 0,1-3-2 16,-1 1 1 0,-1-1-1-16,0 2 0 0,2 4-1 15,1 4 1-15,3 7-1 16,4 6 0-16,1 4 0 15,1 6 0-15,7 3 0 16,9 4-1-16,4-1 1 0,4 5-2 16,6 1 2-16,0 0-1 15,0 3 1-15,-1 2 0 16,-1-1 0-16,-7 6 2 16,-7 2 0-16,-4 2 0 15,-9 7 1-15,-2 4 0 0,-9 4 0 16,1 2 0-16,-8 4 1 15,3 3-1-15,2 0 1 0,0-1-1 16,5-1 1-16,3-1-1 16,4-5 0-16,7-1-1 15,6-4 0-15,1-1 0 0,7 0 0 16,-4-3-1 0,0 1 2-16,1-2-2 15,-5-1-1-15,3-2-9 0,-6-5-35 16,1 0-33-16,-12-9-1 15</inkml:trace>
  <inkml:trace contextRef="#ctx0" brushRef="#br0" timeOffset="658.7427">7554 6036 288 0,'0'0'12'15,"9"0"3"-15,-9 0 5 0,15 0 1 16,-15 0 4 0,16-14-1-16,-8-1 0 0,-3-5 2 0,-5-11-12 15,0-8-4 1,-5-11-4-16,-2-8-3 16,1-2-2-16,2 3 0 15,-2 2-2-15,5 13-1 0,2 15 1 16,6 16 0-16,9 20 1 15,2 24 0-15,5 17 0 0,4 8 1 16,2 8-1 0,1-2 2-16,-2-5-1 15,-3-8 0-15,-5-18 0 0,-4-12-1 16,-8-21 1-16,-3-9 0 16,-5-17-1-16,-2-14-1 0,-3-5-1 15,-4-14-2-15,2 2-3 16,-2-1-3-16,4 6-5 15,2 9-10-15,3 12-8 0,6 9-19 16,2 11-24-16,8 11-5 16</inkml:trace>
  <inkml:trace contextRef="#ctx0" brushRef="#br0" timeOffset="1010.0757">8053 5980 401 0,'0'0'6'0,"0"0"2"16,0 0 1-16,0 0 1 0,0 0 0 15,-4-8 1 1,2-5 0-16,-2-10 0 0,1-6-5 15,-1-11-3-15,-1-11-2 0,-1-5 0 16,0-4-1 0,3-3-1-16,3 7 0 15,0 4 0-15,8 10 0 16,4 15 1-16,5 16 1 0,6 14 0 16,3 20 2-16,7 15-1 15,2 13 2-15,-2 10 0 0,1 2-3 16,-6 1-2-16,-3-3-10 0,-8 1-51 15,-3-17-18 1</inkml:trace>
  <inkml:trace contextRef="#ctx0" brushRef="#br0" timeOffset="1204.1145">8086 5796 442 0,'0'0'4'15,"0"0"2"1,0 0 0-16,0 0 2 0,9-12 0 16,1 7 0-16,8-2 1 15,6-3-2-15,6 2-8 0,1-5-37 16,11 0-40 0,5 2-2-16</inkml:trace>
  <inkml:trace contextRef="#ctx0" brushRef="#br0" timeOffset="2212.9978">12473 6247 360 0,'0'0'3'16,"0"0"0"-16,0-5 2 16,-2-10-1-16,0-9-1 0,-5-7 0 15,1-11 0-15,-4-9 0 0,-2-8-3 16,2-5-2 0,1 1-2-16,2 2 1 0,4 8 1 15,3 2 1 1,8 13 1-16,6 11 1 0,7 9 1 15,2 10 0-15,8 8 3 16,-3 7-1-16,6 7 0 0,-1 5 1 16,-3 5-1-16,-4 3-1 15,-9 3 2-15,-6 3 0 16,-11 0 2-16,-1-3 1 0,-14 2 1 16,-1-3-1-16,-2-5 0 15,0-5-1 1,3 0-2-16,8-6 0 0,5-2-2 15,2 0-2-15,7 2 0 16,6 3 0-16,5 1-1 0,0 4 2 16,-2 3 0-1,4 1 0-15,-5-1-3 0,1-2-5 16,-2 0-27-16,10-8-42 16,-14-6-4-16</inkml:trace>
  <inkml:trace contextRef="#ctx0" brushRef="#br0" timeOffset="2608.3265">12963 6188 399 0,'0'0'3'16,"-4"-5"2"-1,0-8 1-15,1-8-1 16,1-9 0-16,-1-10 1 0,-4-10 0 15,3-7 0-15,0-1-3 16,0-2-1-16,0 8 1 0,2 8 3 16,2 13 0-1,0 16 0-15,10 17 1 16,1 22 0-16,2 14-1 0,5 13 0 16,6 6-2-16,-2 4-1 15,2-2-2-15,-3-5 0 16,-1-9 0-16,-4-11-1 0,0-19 1 15,-6-15 0-15,-1-11-2 16,-4-19 0-16,-1-8-1 0,0-7 0 16,-2-5 0-1,-1 1 0-15,1 4-1 0,2 8 1 0,0 8-2 32,2 8-1-32,3 15-5 0,1-1-9 15,6 7-39-15,3 7-20 16,-1 4-2-16</inkml:trace>
  <inkml:trace contextRef="#ctx0" brushRef="#br0" timeOffset="2865.8353">13408 6178 408 0,'0'0'5'0,"0"0"2"16,-5 1-1-16,5-1 0 16,-8-8 0-16,5-9 0 0,-3-4 0 15,0-11 0 1,3-11-4-16,2-8-2 0,-2-6 2 15,2-2 0-15,1 5 1 16,3 4 1-16,5 12 2 16,5 8 0-16,3 18 1 15,8 14 0-15,3 19 1 0,2 16 0 16,3 12-8-16,-3 7 0 16,0 11 0-16,-6-2 0 15,0-2 0-15,-11-5-41 16,-3-13-40-16,-2-12-3 15</inkml:trace>
  <inkml:trace contextRef="#ctx0" brushRef="#br0" timeOffset="3036.6112">13383 6074 463 0,'0'0'3'0,"0"0"1"16,0 0 1-16,5-6 1 0,9 0 0 15,6-6-1 1,12-2-5-16,6-8-33 0,14-2-42 0,7-3-4 16</inkml:trace>
  <inkml:trace contextRef="#ctx0" brushRef="#br0" timeOffset="4046.868">18150 5822 386 0,'0'0'8'16,"-2"23"2"-16,0-1 3 0,2 8 2 15,0 5 0-15,1 4 1 0,4 2 1 16,0 2-1-1,-1-9-7-15,3-10-3 0,-1-9-6 16,-6-15 0 0,1-3 0-16,-2-22 0 0,-9-13 0 15,-1-13-2-15,-1-13-2 16,0-5 0-16,2-6-1 0,5 6 0 16,3 3 1-16,4 8 0 15,9 17 2-15,10 14-1 0,2 17 2 16,8 10 0-1,4 10 2-15,-2 14 0 16,2 6 1-16,-7 6 0 0,-6 6 0 16,-10 0 1-16,-8 4-1 15,-8-2 1-15,-10-5 0 0,0-6-1 16,-3-3-1-16,6-4 0 16,-1-4 0-16,12-4-1 15,9-9 0-15,6 3 0 0,6-3-1 16,2 7 1-1,3-3 1-15,-6 3 0 16,1 1-3-16,-4-4-7 16,-2 8-20-16,0-3-46 0,-9-6-5 15</inkml:trace>
  <inkml:trace contextRef="#ctx0" brushRef="#br0" timeOffset="4431.3653">18706 6085 412 0,'0'0'6'0,"0"0"0"15,-8-8 1-15,4-4 1 16,-2-9 0-16,2-12 0 16,-2-6 0-16,-2-10 0 0,4-4-6 15,1-1 0-15,0 5 0 0,2 6 0 16,1 9 1-1,0 15 0-15,0 19 2 16,12 0-1-16,4 21 1 0,3 17 0 16,5 5-2-1,4 5 1-15,5 6-4 0,1-3 0 16,-1-9 0-16,-6-6 0 0,-4-12 0 16,-4-16 0-16,-4-13 0 15,-6-15 0 1,-5-17 0-16,-3-11-2 0,-1-7-2 15,0-2-1-15,-1 1-2 16,-1 5-3-16,-4 10-5 0,6 12-5 16,0 12-14-16,1 4-38 0,10 23-6 15</inkml:trace>
  <inkml:trace contextRef="#ctx0" brushRef="#br0" timeOffset="4705.1075">19184 6085 393 0,'0'0'7'0,"0"0"2"16,-5 0 0-16,5 0 0 0,-9-15 0 15,7 0 0-15,1-15 1 16,-3-3-1-16,4-15-7 16,-2-12-2-16,2-11-1 15,0-1 1-15,2 1 1 16,4 5 1-16,5 15 2 0,0 14 0 15,6 17 2-15,5 20 0 16,2 28 3-16,-1 17-2 0,4 12 0 16,0 18-7-1,-2 3 0-15,-8 0 0 0,8 4-29 0,-6-14-50 16,-4-9-2 0</inkml:trace>
  <inkml:trace contextRef="#ctx0" brushRef="#br0" timeOffset="4909.2712">19114 5833 484 0,'0'0'3'0,"0"0"1"15,0 0 2-15,6 4 0 16,6-4 0-16,8 0-4 0,7 0-2 15,7-2 0-15,6-8 0 16,12 1-31-16,1-2-49 0,1 1-4 16</inkml:trace>
  <inkml:trace contextRef="#ctx0" brushRef="#br0" timeOffset="42792.3038">6203 5467 198 0,'0'0'5'16,"0"0"2"-16,0 17 4 0,-4-5 3 15,3 5 4 1,-1-1 1-16,1 6 1 0,0 2 2 15,-1 4-2-15,2-2-3 16,0 4-3-16,2 3 0 0,0 3-3 16,3 6-2-16,1 6-1 15,-1 9-2-15,-1 7 0 16,0 8-2-16,-2 3 1 0,2 6-1 16,-2 3-1-1,2 9 1-15,-2-2-1 0,2 1 1 16,-1 5-1-16,2-1 0 15,0 6 0-15,0 3-1 16,0 1 0-16,1 2-1 0,-4 5-1 16,1 0 1-16,-1 3-1 15,0 1 0-15,-2-2 0 0,0 2 0 16,0 0 1-16,0 0-1 16,0 2 1-1,0 2 0-15,0-3 0 0,0 5 1 16,0 3-1-16,0-2-1 15,-1 2 0-15,0 4 1 16,-4 2 0-16,1-4-1 0,-2 2 0 16,2 0-1-16,0-4 1 15,-2 0 0 1,-1-3 1-16,3-2 0 0,2-4 0 16,-3-3-1-16,2-1 1 0,1-1-1 15,-2-4 0-15,2 3-1 16,-1-4 0-16,0-3 1 15,1 2 0-15,-2 0 0 16,1-1 1-16,0-4-1 0,3 4 1 16,-2-1 0-16,0 0 1 15,0 2-1-15,-2-2 0 16,-1 3 0-16,1-2-1 0,-4 0 1 16,2 0 0-1,-2 0 0-15,-2-1 0 16,-2-1 0-16,2-2-1 0,-3-2 0 15,2-3 0-15,-4-1 0 0,3-4 0 16,0-6 0 0,-2-9-1-16,6-5 0 0,-2-11-1 15,2-10 0-15,2-11-2 16,2-10 0-16,3-12-1 0,1-17 0 16,0 0 2-16,-9-23 0 15,5-14 1-15,-1-14 0 16,2-15 3-16,-5-13 1 15,1-14-1-15,-4-10 1 0,3-13-1 16,-1-5-1 0,0-10 0-16,1-6-1 0,2-7 1 15,0-6-2-15,5-7 2 16,1-3-1-16,0-5 0 16,5-6-1-16,0 1 1 15,2-2 1-15,1-2 0 16,-1 1 0-16,0-1 0 0,-3 3 1 15,1 2 0-15,0 0 1 0,1-1 0 16,-4 5-1 0,-1-2 0-16,5 1 1 15,-4 2-1-15,2 1 0 0,-1 2 0 16,-1 1 0-16,-1 4-1 0,0 2 0 16,-1 2 0-16,0 2 0 15,-2 2-1-15,-1 5 1 16,1 1 0-16,-4 4 0 0,2-1 0 15,1 1 0 1,-2 5 1-16,-1 0-1 0,4 2 2 16,1 4-2-1,1 0 0-15,1 2 0 0,8 7 1 16,-4 1-1-16,7 7 0 16,0 2 0-16,0 4 1 0,1 5-1 15,2 5 0 1,-4 4 0-16,2 1-1 0,-2 10 1 15,1-1-1-15,0 7 0 16,-1 2 0-16,6 4 0 16,-1 7 0-16,3 1 0 15,10 6 0-15,2-1 1 0,8 6-1 16,5-2 1-16,5 4 0 0,6 2 0 16,4-1 1-16,6 2 0 15,1 0 0-15,7 2-1 0,4 4 1 16,1 1 0-16,6 0-2 15,2 1 1 1,3 2-1-16,2 1 0 16,6 3 0-16,2 2 1 15,-1 5-1-15,-1 4 0 0,2 4 1 16,1 11 0-16,-2 3 1 16,-3 17 0-16,0 4 0 0,-3 17-1 15,-5 7 0 1,0 8 0-16,-3 7 0 0,-2 7 0 15,0 2 0-15,0-1-1 16,-1-3 0-16,5 1 0 16,-1-3 1-16,2 0 0 0,-1 0 0 15,-1-2 1-15,-2 1-1 0,-2 2 1 16,-4 0 1-16,-3 1-1 16,1 1 1-16,-4-3-2 15,-2 0 1-15,3 0-1 16,-2-2 0-16,-2-2 0 0,1 0 0 15,-4-4 0 1,-1 3 0-16,-3-4 0 0,-1 3 1 16,-6-1-1-1,2 2 0-15,0-4 0 0,-3 3 0 16,1-1 0-16,0 0 0 16,0 2-1-16,2-3 1 0,-2 4-1 15,-3-4 1-15,-2 3 0 16,-5 3 0-16,-4 1 0 0,-8 2 0 15,-2 1 0 1,-7 7 1-16,-3 0-1 0,-8 5 0 16,3-2 0-16,-6 3-1 15,-2 3 1-15,3-1-1 0,-5-1 1 16,-1 0 0-16,-3 0 1 16,-1 6 0-1,-3-3 0-15,-9 5-1 0,-1 0 1 16,-5 0 0-16,1 1 1 0,-7 1 0 15,3-4 0 1,-3 2 0-16,2-4 0 16,1-1 0-16,1 0 0 15,-6-2-1-15,3 2 0 0,-3 3-1 16,0 0 0-16,-4 3 0 0,2-1 0 16,-1 1 0-16,-1 1 0 15,3-1 0 1,-1-2 0-16,1-1-1 0,2 2 1 15,-1-1-1-15,-1 0 1 16,0 3 0-16,-1 1 0 16,1 1 0-16,-3 2 0 0,1-3 0 15,2 4 0-15,0-5 0 16,4 2-1-16,-2 0 1 0,-1-2 0 16,0 1 1-1,2-1 0-15,-1 6 0 0,1-2-1 0,0 0 1 16,-2 1 0-1,1-1-1-15,-1 2 1 16,1-1-1-16,-2 2 1 16,2-4 1-16,-4 2-1 0,6-1 1 15,3-1-1-15,1 0 0 16,5 1 0-16,1 0 1 0,2 4-1 16,4-3-1-16,2 7 0 15,2 1 0-15,-2 3 0 16,-3 5 0-16,0-3-1 15,-1 2-2-15,-3-5 1 0,2 0-4 16,-1-17-9-16,-2-5-63 16,8-12-3-16</inkml:trace>
  <inkml:trace contextRef="#ctx0" brushRef="#br0" timeOffset="55580.4885">5809 14312 115 0,'0'0'5'16,"0"0"3"-16,0 0 6 0,0 0 6 16,0 0 4-1,-5-10 2-15,5 10 3 0,0 0 0 16,0 0-2-16,0 0-5 15,0 0-3-15,-10-8-6 16,10 8-1-16,0 0-2 16,0 0-3-16,0 0 1 0,0 0-1 15,0 0-1-15,0 0-1 0,0 0 0 16,0 0 0 0,0 0-1-16,-4 8-1 0,4 1 0 15,0 4-1 1,3 8 0-16,1 1 1 0,1 9-2 15,1 5 1-15,2 8 0 16,-2 2 0-16,3 2 0 16,-2 1-1-16,1 1 1 0,-3-3-1 15,1-3 0-15,-3-6 0 16,-1-5 0-16,-1-8 0 0,0-5 0 16,1-2-1-1,-1-10 0-15,-1-8 0 0,0 0 0 16,11 5 0-1,-11-5 0-15,19 0 0 0,-5-2 1 16,5-3 0-16,0 2 0 16,5-2 0-16,-1 1 0 0,5-4-2 15,7 2-9 1,-8 6-42-16,8-9-25 0,2 1 0 16</inkml:trace>
  <inkml:trace contextRef="#ctx0" brushRef="#br0" timeOffset="56473.283">6540 14597 334 0,'0'0'7'0,"0"0"3"16,0 0 2-16,0 0 2 0,0 0 1 15,0 0 0 1,-10-5 1-16,10 5 2 0,-9-6-7 16,9 6-2-1,-11-6-1-15,11 6-2 0,-12-10-1 16,12 10-1-16,-16-5-1 15,16 5-1-15,-14-8-1 0,14 8-1 16,-16-9 1-16,16 9-1 0,-13-9 0 16,13 9 0-16,-14-10 0 15,14 10 0 1,-10-7 0-16,10 7 1 0,-9-8-1 16,9 8 0-16,-10-2 0 0,10 2 0 15,-9 0-1 1,9 0 1-16,0 0 0 15,-12 7-1-15,8 3 1 0,2 2 0 16,-4 2-1-16,2 1 1 16,-2 7 0-16,5-1 0 0,-5 6 0 15,4-5 0 1,2 2 0-16,0-2 0 16,2-1 0-16,4-3-1 15,3-6 0-15,0-3-1 0,7-6-1 16,-2-3 0-16,2-7-2 0,0-3 1 15,1-7-1-15,-1 0 1 16,0-1 1-16,-3 2 0 16,0 2 1-16,-7 4 2 15,6 7 0-15,-2 3 2 0,-1 10-2 16,6 6-4-16,-4-5-19 16,-6 8-52-1,13 0 0-15</inkml:trace>
  <inkml:trace contextRef="#ctx0" brushRef="#br0" timeOffset="56974.8652">6742 14601 308 0,'0'0'5'15,"0"17"3"-15,4 2 1 0,4-3 1 16,1 5 1 0,-3-1 1-16,3 1 2 15,-1-2 0-15,-3-9-3 0,-5-10-3 16,0 0-1-16,1-15-1 15,-2-5 0-15,-3-1-1 16,-2-3 1-16,2 2-1 0,0-2-1 16,4 7 0-16,0 3 0 0,8 5 0 15,5 3-1 1,6 2-1-16,2 1-6 16,0-7-18-16,8 4-55 0,3 0-1 15</inkml:trace>
  <inkml:trace contextRef="#ctx0" brushRef="#br0" timeOffset="57576.8823">7208 14516 341 0,'0'0'5'16,"0"0"2"-16,0 0 2 16,-11-10 3-16,11 10 1 15,-11-11 0-15,11 11 2 0,-12-15 0 16,12 15-3-16,-14-12-3 15,14 12-1-15,-14-9-2 16,14 9-1-16,-10-5-1 0,10 5-2 16,-12-4 0-16,12 4-1 15,-8 0 0-15,8 0 0 16,-10 0-1-16,10 0 1 0,-15 2-1 16,6 5 0-16,-1 2-1 15,-2 6 0-15,1 7 0 16,-1 2-1-16,3 5 0 15,2 4 0-15,2 0-1 0,5-3 0 16,0-5 1-16,6-7 0 16,3-8 0-1,4-10 0-15,1-4 0 0,0-10 0 16,3-1 1-16,-4-2 1 16,3 5-1-16,-1 3 1 15,-1 6 1-15,3 6-1 0,-1 11 1 16,1 5 1-1,-2 9-1-15,0 5 0 0,-5 6 1 16,-3 1 0-16,-6 4-1 16,-3-1 1-16,-10-3-1 0,-5-6-1 15,-3-7-4-15,-2-4-12 16,-3-3-58-16,5-17-3 0</inkml:trace>
  <inkml:trace contextRef="#ctx0" brushRef="#br0" timeOffset="57993.4973">7369 14568 303 0,'0'0'4'15,"0"0"4"1,10 0 2-16,-10 0 1 0,13-14 1 16,-5-2 0-16,0-6 1 15,0-1 0-15,-3-4-4 0,-1-3-2 16,-4 3-1-16,0 4 0 15,-7 9 1-15,7 14 0 0,-14 0 3 16,8 13-3 0,1 14 2-16,5 5 0 15,0 6-3-15,8 1-1 16,5-2-1-16,6-3 0 0,4-10-2 16,0-7-2-16,3-5-6 15,-7-12-17-15,-6-3-54 0,10-9-3 16</inkml:trace>
  <inkml:trace contextRef="#ctx0" brushRef="#br0" timeOffset="58663.2215">6365 15870 317 0,'0'0'5'0,"5"17"2"0,4-4 1 15,-1 2 2-15,0 0 1 16,2 2 2-16,-1-1 1 16,-2 0 1-16,-7-16-3 15,0 0-3-15,0 0-1 0,0-16-2 16,-6-2 0 0,-2-2-1-16,0 1-2 0,3-2-1 15,2 3 0-15,3 3 0 16,3 2 0-1,8 2-1-15,3 2 0 0,6-2 0 16,1-3-4-16,8 3-13 0,4-5-57 16,0-7-3-1</inkml:trace>
  <inkml:trace contextRef="#ctx0" brushRef="#br0" timeOffset="59342.4057">6843 15649 371 0,'0'0'2'15,"0"22"1"-15,1 1 2 16,7 8 1-16,0 7 0 0,7 5 1 15,0 4 1-15,6 9 1 16,0-9-2-16,-5-6-1 16,2-9-3-16,-8-13-2 15,-10-19-2-15,0 0-2 0,0-16-3 16,-12-19-2-16,-8-10 0 16,-2-11-1-16,2-4 1 15,1-1 2-15,1 1 0 16,6 1 2-16,6 8 2 0,6 4 0 15,0 7 1 1,9 9 1-16,4 2 0 0,6 12 0 16,7 0 1-16,-2 5 0 0,2 8 2 15,-3 4 0 1,2 12 0-16,-5 2 1 0,3 7-1 16,-12 3 2-16,-3 9 1 15,-4 0 1-15,-3 6 0 16,-1 0-1-16,-1-1 0 0,-4-1 1 15,2-2-1-15,-1 0-3 16,4-6 0-16,0-1-2 0,5-3 0 16,3-5 0-16,2 0 0 15,7-4-1-15,1-4 1 0,5-3-1 16,1-9-10 0,6-10-53-16,-2 5-11 15</inkml:trace>
  <inkml:trace contextRef="#ctx0" brushRef="#br0" timeOffset="59901.5391">7500 15972 347 0,'0'0'2'16,"0"-6"0"-16,-4-6 1 0,-1-5 0 15,-4-8 1-15,1-8 0 16,-4-13 2-16,-1-7-2 0,2-6 0 16,1-6-3-16,3 3 2 15,4 8-2-15,3 5 1 16,6 19 1-16,7 16 0 0,12 15-1 15,6 24 1-15,5 14 0 16,6 14-1-16,2 2 0 0,2 5 0 16,-8-5-1-1,0-10-2-15,-13-12 3 16,-5-13 1-16,-9-14 2 16,-11-6-1-16,0-28 1 0,-10-8 0 15,-4-12-1-15,-2-10 0 16,-3 0-2-16,2-3-1 0,1 8-1 15,6 4-5-15,7 13-18 16,10 16-50 0,-2 8-2-16</inkml:trace>
  <inkml:trace contextRef="#ctx0" brushRef="#br0" timeOffset="60503.2783">7912 15325 369 0,'0'0'4'16,"1"9"2"-16,3 7 3 16,2 9 0-16,2 9 2 0,6 12 1 15,-1 10 1-15,5 6 0 16,-4 3-2-16,4-3-2 16,-2-8-2-16,-3-9-2 0,-6-11-2 15,1-17-1-15,-8-17 1 16,3-12-2-16,-3-22 0 15,-6-17-1-15,-2-16 0 16,2-11 0-16,-3-4 0 16,1 3 0-16,4 5-1 0,4 12 1 15,1 13 1-15,15 24-1 0,4 18 2 16,10 22-1 0,6 16 2-16,4 16 0 0,5 9-2 15,-2 9-4-15,0-2-11 16,-4-15-61-16,-8 10-5 0</inkml:trace>
  <inkml:trace contextRef="#ctx0" brushRef="#br0" timeOffset="60721.3855">8090 15690 426 0,'0'0'2'0,"0"0"1"16,0 0 2 0,0-11 0-16,0 11 0 0,10-13 1 15,3 3 0-15,4-2 0 16,8-2-2-16,7 0-4 16,1-3-16-16,1 2-59 15,5 3-1-15</inkml:trace>
  <inkml:trace contextRef="#ctx0" brushRef="#br0" timeOffset="61171.5556">8332 15573 360 0,'0'0'5'15,"0"11"3"1,3 1 2-16,3 4 0 15,3 5 0-15,0 4 1 0,6 0 0 16,-1 7-3-16,-1-7-12 0,3-4-35 16,1-4-34-1,-6 0-2-15</inkml:trace>
  <inkml:trace contextRef="#ctx0" brushRef="#br0" timeOffset="62001.327">8667 15450 389 0,'0'0'4'0,"0"0"2"0,0 0 2 15,0 0 1-15,0 0 2 16,-14 0 0-16,14 0 2 0,-15 0 0 16,6 1-4-1,-4 6-2-15,-1 0-1 0,2 3-2 16,1 5-1-16,1 2-2 0,3-2 0 15,6 5-1 1,1-4-1-16,1 1 0 0,10-1 0 16,3-2 0-16,2-2 1 15,2-3 0-15,-1 6 0 0,-2-2 1 16,-1 3 0 0,-5 2 0-16,-5 2-1 15,-4 1 1-15,-3-1-4 0,-4 1-8 16,-9 11-58-16,1-19-11 15</inkml:trace>
  <inkml:trace contextRef="#ctx0" brushRef="#br0" timeOffset="76882.6453">11810 13837 298 0,'0'0'2'0,"0"0"1"0,0 0 1 16,0 0 3-1,-8-8 1-15,6-5 1 0,0 0 0 16,-1-5 1-16,-1-2-1 16,-1-5 2-16,0-1-2 15,-3-1 0-15,1-2-2 16,-2-3-1-16,1-3 1 0,-3-2-1 15,4-6-1-15,-1-1-1 0,1-7-1 16,2-2 0 0,0-5 0-16,1-3 0 0,-1 0-2 15,0-1 1-15,0-4-1 0,-2 1-1 16,-1-2 0 0,-1-2 0-16,0-1 0 15,0-2 0-15,-1-1 0 16,1-2 0-16,2-4 0 0,0-1 0 15,-1 0 1-15,1 0-2 0,2-2 1 16,-3 1 0 0,1 2 0-16,-3-1-1 15,2 3 1-15,-4-1 0 0,0-1 0 16,1 1 0-16,-4-1 0 16,4-2 0-16,0-2 0 15,-2 1 0-15,1-2-2 0,-2-1 1 16,2 1 1-16,-1 0 0 15,2 3 0-15,-1-4 1 0,0 2 1 16,-1-3-2-16,-1-3 1 16,3-1 0-1,-2-2-1-15,0-2 1 16,-1 0-1-16,1-1 1 0,1 0-1 16,-4 1 0-16,2 1 1 15,2 1-1-15,1-4 0 0,2 0 0 16,1-1 1-1,1-5-1-15,0 3 1 0,5-5-1 16,-1 2 0-16,2-2 0 16,-1 0 0-16,2 3 1 15,0-4-2-15,-1 2 1 0,1 3 0 16,-1-1 0-16,0-1-1 16,-2-1 1-16,0 1-1 15,1 2 1-15,-4-1 1 0,2 1-1 16,-1 1 1-1,3-1 0-15,0 5 0 0,1 1 0 0,-1 1 0 16,2 3 0 0,2 3-1-16,1-3 0 15,5 2 1-15,-2-1 0 0,3-2 0 16,3 1-1-16,2-4 0 16,2 0 0-16,0-1 0 15,5 3 1-15,0 1-1 16,6 3 0-16,2 7 0 0,0 5 0 15,4 8 0-15,2 1 0 16,1 8 0-16,7 6-1 16,0 7 0-16,4 5 0 15,1 0 0-15,6 5 0 0,1 4 1 16,3 5-1-16,2 4 0 16,6 3 0-16,1 6 1 0,-1 4 0 15,6 4 0 1,-2 6 1-16,2 0-1 0,3 5 1 15,3 3 0-15,1 1 0 0,4 2 0 16,1-2 0 0,3-1-1-16,4-1 1 15,0-2-1-15,2-1 0 16,1-1 0-16,-1-2 1 0,1 2-1 16,-3 2 0-16,-1 1 0 15,3 1 0-15,-1 2 0 0,0 3 0 16,0 0 0-1,1 8 0-15,3-1 0 0,4 1 0 16,-3 6 1-16,2-4-1 0,0 5 0 16,-3 2 1-16,2 0 0 15,-2 0-1-15,-5 0 0 0,1 2 1 16,0 3-1 0,-3 2 1-16,-2 1-2 0,-4-1 0 15,-1 0 1 1,2 0 0-16,-3-1 0 0,-1-2-1 15,-1-3 1-15,-3 1-1 16,1-5 1-16,-5-2 1 16,-1 3-1-16,-3-3 0 0,-4 5 0 15,-8 0 1 1,-2 1 0-16,-4 0-1 0,0 2 0 16,-2 0 1-16,-1-1-1 0,-4 3 0 15,4-3 1 1,-6 1-1-16,3-2 0 15,-5 1 0-15,0 5 0 0,-8-4 0 16,0 8 1-16,-4 2-1 16,-4 3 0-16,-7 3 1 0,0 6-1 15,-6 2 0-15,-2 4 1 0,-2 5 0 16,-1 3 0-16,-3 5 0 16,-2 4 0-1,0 4-1-15,0 0 0 0,-3 5 0 16,-2 3 0-16,0 1 0 0,-1-2-1 15,-1 3 1 1,-3-2 1-16,-1 2 0 16,-3-2 1-16,-5 5-1 0,-2-2 0 15,-5-1 0-15,1 3 1 16,-4-1 0-16,-3-4-1 16,2 1 1-16,0 2-1 15,-1-4 0-15,0 1 0 0,0 2-1 16,4-5 0-1,-2 3 0-15,-1 0-1 0,1 0 1 16,-4 1 0-16,2 0 0 16,-3-3 0-16,-1 5 0 0,-1 3-1 15,0-1 1-15,-3 2 0 16,0 1-1-16,3 4 1 0,-2-2-1 16,-1 1 1-1,0-1-1-15,1 2 0 0,-3-4 0 16,2 0 0-1,0-2 0-15,-3-1 1 0,3-5-1 16,-4-1 2-16,1 2-1 16,-1-6 0-16,1 0 1 0,0-2 0 15,-1-2-1-15,3-2 0 16,-1-1 1-16,5-4-1 0,-2-2 0 16,2-2 1-1,2-2-1-15,1 0 1 16,-1-4-1-16,1 1 0 0,3-2 0 15,0-1 0-15,1-4 0 0,4-4 0 16,2 0-1-16,3-7 1 16,4 0 0-16,3-6-1 15,5-1 1 1,0 0 0-16,3-3 0 0,-1 1 0 0,5 0 0 16,-1 0-1-1,2-2 1-15,0 5 0 16,0-2-1-16,2 2 1 0,1 1-1 15,3 1 0-15,2 4 1 16,-3-2 0-16,2 3-1 16,2 1 1-16,-1 2-1 0,-2 3 0 15,-1 3 0-15,1 4 1 0,-4-1 0 16,-2 4 1 0,0-1 0-16,0 1 0 0,-4-5 1 15,-2-2-1 1,4-3-2-16,-2-13-11 0,2 0-64 15,2-9-4-15</inkml:trace>
  <inkml:trace contextRef="#ctx0" brushRef="#br0" timeOffset="80086.0514">11912 14334 257 0,'0'0'9'16,"0"0"4"-16,0 0 4 15,0 0 1-15,0 0 5 0,0 0 0 16,0 0 4-16,0 0-2 16,0 0-8-16,2 21-2 0,6 3-5 15,3 10-2-15,1 10-2 16,7 4-3 0,1 5 0-16,-1 2 0 15,2-4-1-15,-6-7-1 0,-4-7 1 16,-4-10-2-16,-7-13 1 15,0-14-1-15,-17-2-1 0,-2-16 1 16,-4-14-2-16,-4-9 1 16,-3-9-1-16,-1-6 0 15,2-4 0-15,1 1 0 0,8-1-1 16,3 6 1 0,7 4 0-16,9 5 1 0,3 7 0 15,12 6 0-15,9 8 1 16,3 9 0-16,4 9 0 0,3 6 0 15,-2 14 1-15,-2 12 0 0,-7 9 0 16,-6 5 0 0,-10 5 1-16,-6 1-1 0,-5-8 0 15,-11-4-4-15,-3-7-7 16,-7-15-19 0,-7-9-48-16,12-3-2 0</inkml:trace>
  <inkml:trace contextRef="#ctx0" brushRef="#br0" timeOffset="80885.3184">12386 14658 340 0,'0'0'5'0,"0"0"5"0,0 0 1 15,4 9 3-15,-4-9 0 16,0 0-1-16,0 0 1 16,-11-5-1-16,3-7-4 15,-1-8-5 1,0-3-3-16,0-3 0 0,3-2-1 16,3-2 0-16,3 2 0 15,2-1 0-15,7 7-1 0,7 1-1 16,0 3 0-16,8 4-1 15,-1 3 0-15,0 5 0 16,1 4 1-16,-1 2 0 16,-1 3 1-16,-2 7 1 0,-2 8 2 15,-2-1 0-15,-1 7 0 16,-1 3 1-16,1 2 0 0,0 0 0 16,1-1-1-16,-2-5 0 15,3-7 0-15,-4-5 0 16,3-8-2-16,-3-8 1 0,-3-11-1 15,-2-10 0 1,-3-5 0-16,-5-6 0 0,-3-1 1 16,-10 1-1-1,0 1 1-15,-7 9 1 0,2 7 0 16,-1 11 0-16,-2 9 0 16,6 9 0-16,1 15 0 0,11 3-2 15,1 0-3-15,5 5-12 16,-1-1-37-1,15-9-27-15,2-8 0 0</inkml:trace>
  <inkml:trace contextRef="#ctx0" brushRef="#br0" timeOffset="81130.882">12797 13990 410 0,'0'0'4'0,"2"19"3"15,4 5 0-15,4 7 3 16,5 13-1-16,3 7 0 16,3 9 1-16,5 4 0 15,3 0-5-15,-1-7-4 0,2-7-7 16,-7-12-15-1,-3-8-56-15,-3-11-2 0</inkml:trace>
  <inkml:trace contextRef="#ctx0" brushRef="#br0" timeOffset="81363.9614">12819 14374 388 0,'0'0'3'0,"0"0"1"16,0 0 2-16,12 5 3 0,2-5 0 15,1 0 2 1,5-7 0-16,5-1 0 0,3-8-2 16,5-2-3-16,1-5-5 0,5 0-15 15,-2-6-60 1,3-1-4-16</inkml:trace>
  <inkml:trace contextRef="#ctx0" brushRef="#br0" timeOffset="81938.5769">13327 14287 296 0,'0'0'4'15,"0"0"1"-15,14-9 2 16,-9-1 0-16,3-4 1 0,-1-6 1 16,4-5-1-16,-5-1 1 15,-2-1-2-15,-4 1 1 16,0 4 0-16,-5 5 4 16,-4 8 0-16,-5 9 1 0,2 9 0 15,-4 8 0-15,4 11 0 16,2 2-2-16,2 6-2 15,7 0-4-15,1-2-1 16,4-4-1-16,12-7-1 0,1-6-1 16,5-11-2-16,3-4-6 15,-2-9-11-15,6-13-59 16,-3 4-4-16</inkml:trace>
  <inkml:trace contextRef="#ctx0" brushRef="#br0" timeOffset="82066.4311">13654 14275 285 0,'0'0'-5'0,"0"-7"-32"0,0-12-22 16,-4-8-3-16</inkml:trace>
  <inkml:trace contextRef="#ctx0" brushRef="#br0" timeOffset="82183.0067">13521 13934 453 0,'0'0'3'0,"-4"14"2"0,0 0-1 15,0 5 1-15,-1 0 0 16,5 4-1-16,0-4-3 16,9 3-9-16,-1-11-26 15,5-2-46-15,7-5 0 0</inkml:trace>
  <inkml:trace contextRef="#ctx0" brushRef="#br0" timeOffset="82426.9763">13782 14246 334 0,'0'0'4'0,"0"0"1"0,0 0 1 16,-4-9 1 0,2-6 3-16,-3-4 2 0,0-5 2 15,-1-6 0-15,2-2-1 16,2-1-1-16,2 1 0 0,0 6 0 15,3 6-1-15,8 10-2 16,3 10-1-16,4 3-3 16,0 13-3-16,3-1-11 0,-1 9-67 15,0 7-5 1</inkml:trace>
  <inkml:trace contextRef="#ctx0" brushRef="#br0" timeOffset="82773.6799">14095 13943 359 0,'0'0'4'0,"0"0"1"16,0 0 2-16,0 0 1 0,0 0 1 15,11 0-1 1,2-3 1-16,2-8 0 0,7 1-5 15,-1-7-13-15,-3-2-61 0,4 4-3 16</inkml:trace>
  <inkml:trace contextRef="#ctx0" brushRef="#br0" timeOffset="83537.673">12553 15208 366 0,'0'0'7'16,"0"0"4"-16,-10 0 0 0,10 0 3 16,-15 7 1-1,4 0 1-15,-3 4 1 0,-2 6 1 16,-2 4-6-16,1 6-2 16,2 4-1-16,2 6-4 15,3 6-5-15,3-1 0 0,7 1 0 16,0-4 0-1,12-6 0-15,5-9 0 16,9-9-3-16,-2-15-33 0,9-7-45 16,4-12-3-16</inkml:trace>
  <inkml:trace contextRef="#ctx0" brushRef="#br0" timeOffset="83865.7901">12845 15325 375 0,'0'0'3'0,"1"12"2"16,2 0 1-16,6 1 3 0,-2 1 0 15,6 3 1-15,0-3 1 16,0-2-1-16,0-6-3 0,-2-2-1 16,-1-8-1-16,-8-6-3 15,0-8-1-15,-2-5 0 16,-7-3 0-16,-6-5 1 15,-1-2-1-15,-6 0 0 16,-1 3 1-16,0 6 0 0,1 6 0 16,1 5 1-16,2 13 0 15,1 6 1-15,2 16-1 0,4 2 0 16,3 3-1-16,2 0-1 16,2-1-4-16,3-9-6 15,5-3-28-15,6-10-43 0,1-4 0 16</inkml:trace>
  <inkml:trace contextRef="#ctx0" brushRef="#br0" timeOffset="84306.9172">12991 14754 420 0,'0'0'4'15,"3"12"1"-15,2 6 2 0,2 10 0 16,5 6 1-16,4 12 1 16,5 9-1-16,1 9 1 0,4 1-4 15,0-3-2-15,0-6-2 16,-2-5 0-1,-2-13-3-15,-6-8 0 0,-4-14-2 16,-12-16 0-16,0 0-2 0,5-4-1 16,-11-16-1-1,-9-5 1-15,-4 0 1 0,-3-2 3 16,0 3 0-16,-5 7 3 0,2 5 3 16,0 9 4-16,6 6 1 15,2 14 2-15,8 6-1 16,4 6 0-16,5 0-1 15,6 2-1-15,6-5-3 16,12-2-1-16,1-9-3 0,5-4-3 16,-2-11-9-16,7-3-37 0,-2-6-32 15,-4-5-2-15</inkml:trace>
  <inkml:trace contextRef="#ctx0" brushRef="#br0" timeOffset="84429.8731">13504 15227 187 0,'0'0'-29'15,"0"-8"-19"-15</inkml:trace>
  <inkml:trace contextRef="#ctx0" brushRef="#br0" timeOffset="84547.2193">13396 14956 449 0,'0'0'5'0,"-9"1"1"16,3 9 2-16,1 3 0 15,-1 3-1-15,2 3 1 0,3 0-5 16,1-2-8 0,12-17-70-16,-1 10-6 15</inkml:trace>
  <inkml:trace contextRef="#ctx0" brushRef="#br0" timeOffset="84970.0019">13713 15200 411 0,'0'0'1'0,"0"0"0"15,0 0 0-15,-7-6-1 0,2-6 1 16,-4-7-1-16,1-8 0 15,-4-5 0-15,1-3-1 0,0-2 0 16,2 2 2 0,5 5 1-16,3 10 1 0,2 10 0 15,9 10 1-15,6 13 0 16,5 12 0-16,-1 4-6 0,11-3-43 16,-3 10-29-16,-3 0-1 15</inkml:trace>
  <inkml:trace contextRef="#ctx0" brushRef="#br0" timeOffset="85507.219">14045 14857 439 0,'0'0'3'0,"0"0"0"15,0 0 2-15,0 0 1 16,0 0 1-16,0 0 1 0,0 0 0 16,0 0 1-16,-10 5-2 15,10-5-1-15,0 0-2 16,-7 5 0-16,7-5-2 0,-11 3-2 16,11-3 0-1,-13 0 0-15,13 0 0 0,-13 5 0 16,13-5 0-16,-11 9 0 15,11-9 0-15,-14 18 0 0,9-7-2 16,-2 8-1 0,-2-1-1-16,1 7 1 0,2 1-1 15,2 1 1-15,0-1 0 0,4-1 0 16,0-3 0 0,6-8 1-16,-6-14 0 15,16-3 1-15,-5-16 0 0,-5-13 0 16,4-6 0-16,-3-1 0 15,0 0 1-15,-1 5 0 0,2 7 0 16,3 15 1 0,2 12 0-16,8 12 0 15,2 16 0-15,5 12 1 0,2 10 1 16,-1 9 0-16,-1 7 1 0,-5 6 1 16,-8-1 0-1,-2-4-1-15,-11-3 0 0,-3-7-1 16,-13-8-6-16,2-12-23 0,-5-15-53 15,-12-13-3 1</inkml:trace>
  <inkml:trace contextRef="#ctx0" brushRef="#br0" timeOffset="85952.2261">13458 15208 347 0,'0'0'1'0,"0"0"-2"0,0 0-14 16,0 0-48-16,0 10-3 16</inkml:trace>
  <inkml:trace contextRef="#ctx0" brushRef="#br0" timeOffset="86787.1137">13184 16036 418 0,'0'0'4'0,"0"0"3"15,0 0 2-15,-13-1 0 16,13 1 2-16,-15-1 0 15,7-2 1-15,-3 1 1 16,0 2-3-16,2-2-3 0,-1 0-7 16,-1 1 0-16,3 1 0 0,-1 0 0 15,-1 0 0 1,3 0 0-16,-3 3 0 0,0 2 0 16,2 1 0-1,-1 4 0-15,-1 0 0 0,2 2 0 0,0 5 0 16,-3-2 0-1,1 4 0-15,3 4 0 16,2 5 0-16,1 1 0 16,4 6 0-16,0-1 0 0,2 3 0 15,7-7 0-15,4-4 0 0,5-9 0 16,2-12 0 0,-3-10 0-16,2-17-3 0,-3-11-1 15,-2-8 1 1,-5-1 0-16,-2-1-1 0,-2 3 1 15,0 10 1-15,1 11 0 16,2 13 2-16,10 11 1 0,2 15 0 16,7 16 1-16,6 8 2 0,1 10 0 15,0 3-1-15,-1 4 1 16,-7 1 1 0,-6 3-5-16,-12-2 0 0,-9-10 0 15,-11-1 0-15,-10-9 0 0,-8-9 0 16,-5-10 0-1,-6-10 0-15,-4-18-7 16,6-9-14-16,1-10-59 0,5-9-4 16</inkml:trace>
  <inkml:trace contextRef="#ctx0" brushRef="#br0" timeOffset="87206.2407">13435 16169 384 0,'0'0'2'15,"0"0"1"-15,9-4 1 0,1-8 1 16,0-5-1-16,0-8 0 16,2-5 0-16,-1-3 0 0,-5-3-1 15,1 2 1 1,-6 5 0-16,-1 5 3 0,-8 13 3 15,1 9 0-15,-2 9 1 16,2 17 1-16,4 11-1 0,2 7-1 16,6 5-2-1,11-1-4-15,6-1-1 0,9-7-8 0,4-9-12 16,-6-14-62-16,18-11-2 16</inkml:trace>
  <inkml:trace contextRef="#ctx0" brushRef="#br0" timeOffset="87863.7739">13806 15933 297 0,'0'0'7'0,"0"0"4"0,0 0 4 0,0 0 1 16,-3 16 0-1,3-4 3-15,5 8 2 0,5 6 0 16,6 4-6 0,1 1-6-16,3 0-1 0,-3-1-2 15,-1-9-1-15,-2-5 0 16,-14-16-3-16,9-10-1 15,-9-17-1-15,-4-11 0 0,-5-7-1 16,2-3 1-16,2-1 0 16,1 1 0-16,4 12-1 15,7 13 3-15,8 12-1 16,4 16 0-16,3 14 0 0,6 13-1 16,0 8 2-16,2 9-4 15,-3-7-14-15,-12-2-58 0,7-5-4 16</inkml:trace>
  <inkml:trace contextRef="#ctx0" brushRef="#br0" timeOffset="88169.3059">14181 15946 408 0,'0'0'1'0,"0"0"0"16,10-3 0-16,1-3 1 0,2-4-1 16,-2-2 1-1,3-6 0-15,-3-2 0 0,-1-2 0 16,-8 0-1-16,-2 2 2 16,-8 4 3-16,-3 3 1 0,-5 6 0 15,2 7 1-15,-3 9 0 16,7 7 0-1,3 8-1-15,5 2-1 0,6 4-5 0,10 0-3 16,10-4-9-16,2-2-45 16,7-10-23-16,4-7-2 0</inkml:trace>
  <inkml:trace contextRef="#ctx0" brushRef="#br0" timeOffset="88592.8422">14530 15563 400 0,'0'0'4'15,"0"0"1"-15,0 0 2 0,0 0 2 0,-10 4 1 16,10-4 0 0,-12 19 1-16,2-4 1 15,3 4-5-15,-6 7-1 16,2-1-1-16,-1 6-3 0,2-4 0 0,5 2-2 16,3-7 0-1,2 0 0-15,7-8 0 0,6-2-1 16,5-1 0-1,6-5 0-15,1 1 1 0,1 2 0 16,0 0 0-16,-4 7 1 16,2 4 0-16,-10 2 0 0,-6 4 0 15,-7 6 0-15,-5-3-1 16,-12-3-5-16,-9-8-11 16,1-18-57-16,-4 7-7 0</inkml:trace>
  <inkml:trace contextRef="#ctx0" brushRef="#br0" timeOffset="107267.2966">17781 13940 263 0,'0'0'1'0,"0"0"1"0,0 0 1 16,0-11 0-16,0 0 0 0,-2 0 2 16,1-8-1-16,-2-4 0 15,0-8 0-15,-3 0-1 16,2-4-1-16,-1 0 2 16,-4-5 0-16,2 0 2 0,-3-1 4 15,0 0-1 1,2 0 2-16,-2-1-1 0,1 1 1 15,-4-5-1-15,7 0-2 16,-2 0 0-16,0 1-3 0,4-5-1 16,-3-2 0-1,3-4-1-15,0 0-1 0,1-4 1 0,-2-5-1 16,1 2-1 0,2-3 1-16,-1 0-2 15,0-1 1-15,-1-2-1 0,-2 3 1 16,2-2-1-16,-1 0 0 15,0-2 1-15,1-2-1 16,1 0 0-16,-2-3 0 16,0 0-1-16,1-3 1 0,3-3 1 15,0 0 0-15,-1 3-1 0,0-6 1 16,-1 1-1 0,0 0 0-16,-1-1 0 15,1-3 0-15,-2 0 0 16,-3 2 1-16,4-4-1 0,-3 4 1 15,0-3 1-15,1 3 0 16,-1 0 0-16,0 0 0 0,0 1-1 16,-3-2 1-1,2 2-1-15,-2-2 0 16,0 2 0-16,0-3 0 0,-2 1-1 16,4 0 2-16,-1 0-1 15,1-2 0-15,-1-2 0 0,2-2 0 16,0 0 0-16,3-4 0 15,-2 1 1-15,-2 2-1 0,4-4-1 16,-1 2 1 0,-5 0-1-16,5 1 0 15,-4-3 1-15,3 4-1 0,-3-4 1 0,2-1-1 16,1 1 0 0,0-2 0-16,3-2 0 15,0-1 0-15,-1 1 0 16,2 0 0-16,-1 1 1 0,-1 0 0 15,1 2-1-15,2-2 1 16,-2 4 1-16,1-1-1 0,-4 2 0 16,4 2 0-16,0-1-1 15,2 4 1-15,-2 0 0 16,2 4-1-16,1 3 0 16,-1 0 0-16,1 1 0 15,2 1 0-15,4 0-1 0,-2 0 1 16,3-4 0-16,3 2 1 0,-1 2-2 15,4-1 1 1,2 4 0-16,1-1 0 0,2 4-1 16,1 4 0-16,4 4 0 15,1 4-1-15,0 2 1 16,6 8-1-16,-1 2 1 16,6 8 0-16,0 5 0 15,4 5 0-15,3 7 0 0,3 2 1 16,3 7 0-16,4 2 0 15,5 3 0-15,0 0 0 0,4 4 1 16,3-1-1 0,1 0 1-16,7 2 0 15,1 1-1-15,4 1 1 0,2 1-1 16,4 1 1-16,0 0-1 16,5 3 0-16,-2 3 0 0,3 7 0 15,1-2 0-15,0 3 0 16,0 0 0-16,2 0 0 15,5 1 0-15,1-3 0 16,1-3 1-16,2-2-2 0,-1 0 2 16,3-3-1-1,3 1 0-15,-3-1 1 0,1 0-1 16,-4 1 0-16,-3 1 1 16,1-2-1-16,-4 6 0 15,-2 0 1-15,-3 0-1 0,-1 1 0 16,-3 2 1-16,0-1-1 15,-3-1 0-15,-2 5 0 0,-5 0 0 16,1 1 0 0,-5 1 0-16,-3 0 0 15,-5 6 0-15,2 1 1 0,-4 1-1 16,-2 2 1-16,-1 1 0 16,-6 1 0-16,-3 3-1 0,-1 2 0 15,-4 5-1-15,-5 5 0 16,-6 4 1-16,0 7-1 15,-5 0 0-15,-5 6 1 0,-1 6 0 16,-6 3 0 0,-1 0 0-16,-1 3 1 15,-2 5 0-15,-3 2 0 0,0 1-1 16,1 0 0-16,3 1 1 16,-2 1 0-16,-1 3-1 15,2 1 0-15,-4-2-1 0,2 2 1 16,0 1 0-1,-6-1 0-15,0 0 1 0,2-1 0 16,-4 3 1-16,-3-3-1 16,1-1 1-16,-1-3 0 0,0 3-1 15,0-7 0 1,1 2 0-16,-1 0-1 0,-1 0 1 16,1-1-1-16,0 3 1 15,-2 2 0-15,-5 0-1 0,3 3 1 16,-2-1 0-16,-2-1 0 0,2-2 0 15,3 1 1 1,-1-1-1-16,2-3 0 16,1 2 0-16,1-2 1 15,-1 3-1-15,1-1-1 0,0 2 1 16,0-2-1-16,-1-1 0 16,5 2 0-16,2-1 0 0,-2-1 1 15,3-1-1-15,1-1 0 16,1 3 1-16,-1-2-2 15,2 2 1-15,-3 4 0 16,0 3 0-16,-3-1 0 16,0 5 0-16,-4-2 0 0,0 4 1 15,0-6-1-15,-1 4 1 0,-2-8-1 16,1-1 0 0,0-5 0-16,-1-2 0 0,2 0 1 15,-1-1-1-15,1-1 0 16,1 2 1-16,0-1 0 0,0 1-1 15,4 0 0 1,0 1 1-16,3-1-1 16,1 2 0-16,-1-1 1 15,4 5 0-15,-2-3 0 0,0 3 1 16,0-1 0-16,1 3 0 16,-2-1 1-16,0 0-1 0,-1 3 0 15,-1-3-2-15,0 0 0 16,1 1 0-16,1-3 0 15,-1-2 0-15,1-4 0 16,2-2 0-16,1-6 0 16,0 4 0-16,2-6 0 0,0-2 0 15,-1-3 0-15,-2 2 0 16,-1-1 0-16,2-2 0 0,-4 1 0 16,0-3 0-1,-1-1 0-15,-3-3 0 16,0 3 0-16,-2-10 0 0,3 2-20 0,1-11-61 15,-4-9-2 1</inkml:trace>
  <inkml:trace contextRef="#ctx0" brushRef="#br0" timeOffset="112956.6239">18254 14085 230 0,'0'0'8'16,"0"0"1"-16,6 2 4 0,-6-2 2 16,0 0 3-1,0 0 2-15,7 6 3 0,-7-6 1 16,0 0-5-16,0 0-2 0,6 10-3 15,-1 4-2-15,3 8-3 16,5 12-2-16,6 5-3 0,4 10-1 16,0 6-1-1,9 3-1-15,-3 1-6 0,-5-9-8 16,-1-19-47-16,-2-4-15 16</inkml:trace>
  <inkml:trace contextRef="#ctx0" brushRef="#br0" timeOffset="113186.6782">18190 14423 357 0,'0'0'6'0,"0"0"3"15,10 0 2-15,0-3-1 0,7 0 1 16,5-7 1 0,7-4-1-16,4-3 0 0,5-2-11 15,2-8-25-15,3-2-48 16,5-2-3-16</inkml:trace>
  <inkml:trace contextRef="#ctx0" brushRef="#br0" timeOffset="114003.2827">18718 14137 338 0,'0'0'6'0,"5"24"4"16,2 1 4-16,6 10 1 0,2 3 1 16,7 7 0-16,1 2 1 15,-1 2 1 1,0-10-7-16,-1-7-2 0,-7-8-4 16,-5-14-2-16,-9-10-1 15,-2-10 0-15,-12-8-3 0,-1-9-1 16,-5-10 0-16,-6-4-1 15,3-7 1-15,1-1-1 0,3-1 1 16,6 1 0 0,4 3 1-16,8 2 1 15,6 5-1-15,11 2 1 16,6 6-1-16,5 5 0 0,2 5 0 16,3 5 0-16,0 9 1 15,-2 7 0-15,-4 5 1 0,-4 12 0 16,-8 7 1-16,-1 7 1 0,-9 6-1 15,2 4 1-15,-6 2-1 16,0-3 0 0,0 0-1-16,2-3 0 0,4-7-1 15,2-3 0 1,4-8 0-16,4-6 0 0,6-5-1 16,-2 1 1-16,3-6 0 15,-4 2-2-15,5 2-5 0,-3-1-11 16,-5 4-58-1,5 4-2-15</inkml:trace>
  <inkml:trace contextRef="#ctx0" brushRef="#br0" timeOffset="114611.1436">19532 14364 349 0,'0'0'6'0,"0"0"2"15,0 0 2 1,0 0 2-16,1-8-1 0,-4-6 0 15,-5-8 0-15,-9-11 1 0,-3-9-4 16,-5-13-6 0,0-5 1-16,3-4-2 15,-1 4 0-15,7 4 1 16,9 6 0-16,3 16 0 0,10 19 0 16,11 15 1-16,9 22 0 15,8 10 1-15,5 13-2 16,3 6 1-16,-3 3 0 15,1-4-1-15,-7-8 0 0,-9-9 0 16,-7-16 0-16,-17-17 0 16,3-8 1-16,-7-22-1 0,-10-12-2 15,-2-11 1 1,-4-7-1-16,1-1 0 0,1 5-1 16,6 8-2-16,5 13-4 0,3 10-10 15,13 11-59-15,8 18-4 16</inkml:trace>
  <inkml:trace contextRef="#ctx0" brushRef="#br0" timeOffset="115032.4588">19972 14246 366 0,'0'0'2'0,"-8"-14"0"16,-3-9-1 0,-4-9 1-16,-1-14-1 0,-1-11 0 15,-2-11 1-15,3-9 2 16,0-1 2-16,11 3 1 0,2 11 1 16,3 12 3-16,8 18 0 15,8 17 3 1,11 20-3-16,0 19 0 0,7 19-2 15,3 14-2-15,3 8-5 16,-3 1-11-16,1 0-64 16,-2 1-6-16</inkml:trace>
  <inkml:trace contextRef="#ctx0" brushRef="#br0" timeOffset="115263.5073">19931 14013 425 0,'0'0'1'15,"0"0"2"-15,0 0 1 0,0-4 1 16,0 4 2-16,12-16-1 16,2 6 1-16,2-6 0 15,10 0-1-15,0-3-1 16,5-1-6-16,-1 0-9 0,5-7-49 15,0 11-19-15,-4 4-4 16</inkml:trace>
  <inkml:trace contextRef="#ctx0" brushRef="#br0" timeOffset="115524.7241">20312 13740 417 0,'0'0'3'16,"-11"10"1"-1,4 1 1-15,-3 4 0 0,2 2 1 16,-6 3-1-16,5 1 0 16,1-1 0-16,6 2-2 0,2-7-2 15,1-6-1 1,-1-9 0-16,17 12-1 16,-2-12 1-16,-2 2 0 0,2-1 2 15,-5 5-1-15,3 2 1 16,-6 6 0-16,0 1 1 15,-5 7-4-15,-2-3-8 0,0-2-36 16,0 7-31-16,-4-6-3 0</inkml:trace>
  <inkml:trace contextRef="#ctx0" brushRef="#br0" timeOffset="115815.3679">20553 13796 453 0,'0'0'3'0,"0"0"1"0,0 15 1 15,0-4 1 1,1 4 0-16,2 2 0 0,5 5 1 16,-2 2-2-16,6 5-6 0,-7-7-17 15,-5 6-60-15,6-3-3 16</inkml:trace>
  <inkml:trace contextRef="#ctx0" brushRef="#br0" timeOffset="116701.9581">17935 15736 418 0,'0'0'2'0,"0"10"3"15,3 2 0 1,4 5 1-16,7 3 0 0,-2 4 0 16,6-5 0-1,1 1 0-15,3-4-1 0,0-11-3 16,-4-5 0-16,-2-14-1 16,-11-7 0-16,0-7 0 0,-5-4 0 15,-6-1 0-15,-2 3 0 0,-9 6 2 16,1 6 0-1,-2 12 2-15,4 8 0 0,-1 15 1 16,3 8-1 0,6 9 0-16,-1-1-1 0,7 2-4 15,2-12-6-15,13-12-44 16,-3-2-31-16,8-10-3 16</inkml:trace>
  <inkml:trace contextRef="#ctx0" brushRef="#br0" timeOffset="117052.6244">18109 15415 433 0,'0'0'5'15,"9"7"2"1,1 11 2-16,4 8 0 0,7 8 0 15,5 10 0-15,5 6 1 16,4 4-1-16,-2 0-6 16,2 0-12-16,-7-8-42 0,0-9-30 15,-6-8 1 1</inkml:trace>
  <inkml:trace contextRef="#ctx0" brushRef="#br0" timeOffset="117464.5648">18229 15777 392 0,'0'0'1'0,"0"0"0"16,15 0 1-16,-5-5 0 16,1-9 1-16,6-7-2 15,-2-11-3-15,8-7-8 0,-5-13-12 16,-7-5-3-1,2-7 0-15,-8 3 7 16,0 2 7-16,-5 9 9 0,0 14 7 16,-3 11 11-16,3 25 14 15,0 0 3-15,5 31 3 0,10 13-7 16,5 12-8 0,10 2-8-16,7 0-2 0,4-2-4 15,-1-10-3-15,2-12-2 16,-4-16-3-16,-8-18 0 0,-6-9 0 15,-7-13 0 1,-4-9 0-16,-6-2 0 0,-1 1 0 16,-2 0 3-16,-2 10-1 15,-2 22 2-15,16-5-2 0,2 18 0 16,1 6-8-16,8 8-36 16,2 4-34-16,3-1-3 15</inkml:trace>
  <inkml:trace contextRef="#ctx0" brushRef="#br0" timeOffset="117882.3816">18938 15433 396 0,'0'0'4'16,"12"8"-1"-16,-4-5 2 15,3 0 1-15,0-3 0 16,5-3 0-16,-3-5 1 15,1-5 0-15,-6-6-2 16,-2-2-1-16,-2 1 1 0,-4 1 1 16,0 7 0-16,0 12 1 15,-11-6-1-15,6 12 0 16,-1 13 1-16,6 6-1 16,0 4-2-16,9 2-2 0,5-2-4 15,4-3-4-15,6-2-10 0,4-9-26 16,-9-9-39-1,11-6 1-15</inkml:trace>
  <inkml:trace contextRef="#ctx0" brushRef="#br0" timeOffset="118066.5355">19341 15484 426 0,'0'0'4'0,"0"0"1"16,-4-2 2-16,4 2 0 0,-17-21 1 15,2 5 1 1,2-5 0-16,-6-5 1 15,6 0-3-15,-2-3-2 0,6-1-2 16,2 4 1-16,7 1-2 0,2 3-1 16,12 5-5-1,6-4-9-15,9 3-26 0,10 3-41 16,3-3-3-16</inkml:trace>
  <inkml:trace contextRef="#ctx0" brushRef="#br0" timeOffset="118524.438">20163 14793 456 0,'0'0'3'0,"-9"14"0"0,-1 0 1 16,2 2 1-16,-4 5-1 15,-1 0 1-15,4 4-1 0,0 0 1 16,7-4-3 0,2-4-2-16,13-5 0 0,6-5 0 15,2-2-1-15,8 0 1 16,1-3 0-16,0 1 0 16,-2 1 1-1,-5 6 0-15,-6 5 0 0,-6 5 1 16,-11 6-1-16,-3 3-1 15,-12 3-2-15,-10-1-6 0,0-1-14 16,-5-7-55-16,2-7-4 16</inkml:trace>
  <inkml:trace contextRef="#ctx0" brushRef="#br0" timeOffset="119259.9693">20411 14817 316 0,'0'0'7'16,"0"0"3"-16,0 7 2 0,1 2 3 15,4 6 1 1,4 7 1-16,2 4-1 15,6 4 0-15,2-2-5 16,3 4-4-16,0-7-3 0,3-7-1 16,-6-10-2-16,-1-8-2 15,-7-19-1-15,1-11-2 16,-7-8 0-16,2-5 0 0,-2-3-1 16,-3 2 2-16,4 7 2 15,0 11 3-15,6 13 2 16,1 9 2-16,5 8 1 0,-1 9 0 15,4 4-1 1,-1-2 0-16,-1-4-2 0,0-8-2 0,-6-8-1 16,-1-11-1-1,-2-8 0-15,-1-3-1 16,-1 0 1-16,-1 2 1 0,6 11 0 16,1 6 1-1,3 8 0-15,3 13 0 0,5 8-1 16,4 4-6-16,-2 1-32 0,2-5-41 15,1-4 0-15</inkml:trace>
  <inkml:trace contextRef="#ctx0" brushRef="#br0" timeOffset="119955.2546">21214 14529 404 0,'0'0'5'16,"0"0"1"-1,-4-10 2-15,4 10 2 0,-6-10 1 16,6 10 1-16,-8-14 1 0,8 14 1 16,-7-12-4-16,7 12-1 15,0 0-2-15,-12-8-5 16,12 8-2-16,-12-2 0 15,12 2 0-15,-15 0 0 0,15 0 0 16,-12 0 0 0,12 0 0-16,-14 0 0 15,14 0 0-15,0 0 0 0,-10 0 0 16,10 0 0-16,0 0 0 16,0 0 0-16,-9 0 0 0,9 0 0 15,0 0 0-15,0 0 0 16,-6 6 0-1,6-6 0-15,-3 11 0 0,3-11 0 16,-4 13 0-16,4-13 0 16,-3 16 0-16,2-6-2 0,1 2-1 15,0 0 0-15,0 3 0 16,0 1 0-16,0 1-1 16,1-2 1-16,5-1-1 0,2-4 1 15,2-3 1-15,1-4 0 16,3-3 0-16,0-5 0 0,3-2 1 15,-2-1 1 1,1-4 0-16,-2 2 0 16,2 6 0-16,-5 1 1 0,6 3-1 15,-2 4-1 1,2 5-9-16,-5-2-34 0,3 1-33 16,-1-5-1-16</inkml:trace>
  <inkml:trace contextRef="#ctx0" brushRef="#br0" timeOffset="120139.5957">21247 14010 456 0,'0'6'4'0,"6"12"2"16,5 13 1-16,6 12 1 0,8 8-1 16,2 7 1-16,8 5 0 15,3 2-1-15,-3-10-7 16,1-8-2-1,-6-19-15-15,-3-13-63 16,-8-13-3-16</inkml:trace>
  <inkml:trace contextRef="#ctx0" brushRef="#br0" timeOffset="120313.7076">21408 13858 454 0,'0'5'5'0,"8"14"3"0,6 8 2 16,2 14-1-1,9 10 1-15,5 12 1 0,5 7-7 16,7 8-4-16,-2-9 0 0,4-3 0 16,-8-13 0-1,-20-7-82-15,15-12-3 0</inkml:trace>
  <inkml:trace contextRef="#ctx0" brushRef="#br0" timeOffset="121069.6124">18531 16644 368 0,'0'0'5'0,"-3"12"1"16,3 0 4-16,1 6 0 0,6 5 2 15,4 5 0-15,1 5 1 16,2 3 0-16,4-2-4 0,-3-3-1 16,0-7-3-1,-1-4-2-15,-6-6-2 16,-8-14-1-16,5-5-2 0,-6-17-2 16,-9-11 1-16,1-7 0 0,2-8-1 15,-4-2 1-15,6-1 0 16,5 5 2-16,0 10 1 0,10 9 3 15,7 16 0 1,4 11 0-16,2 17 0 0,1 8 0 16,-1 8 0-16,0 2-2 15,1 4-9-15,-11 0-34 0,5-13-36 16,-7-6-2 0</inkml:trace>
  <inkml:trace contextRef="#ctx0" brushRef="#br0" timeOffset="121350.4794">18962 16634 408 0,'0'0'1'16,"10"20"1"-16,-3-8 0 0,2 0 1 16,2-2-1-16,3-4 2 0,0-3 0 15,-1-6 1-15,-4-14-2 16,0-7 1-16,-7-7-1 15,-2-2 2-15,-4 0 1 16,-8 5 1-16,-5 6 1 0,0 12 0 16,-5 8 0-1,4 4-1-15,2 13 0 0,6 8-2 0,6 1-4 16,4-1-7 0,12 1-20-16,21-7-53 15,-8-8-3-15</inkml:trace>
  <inkml:trace contextRef="#ctx0" brushRef="#br0" timeOffset="121667.9826">19235 16441 396 0,'0'0'4'0,"3"19"2"16,5-5 0-16,0 3 1 0,4 1-1 16,-3 1 0-1,2 0 1-15,0-6-2 16,-11-13-2-16,10-1-3 0,-10-14 0 16,1-9 0-16,-1-5 2 15,0-3 1-15,0 0 1 16,0 2 0-16,5 8 1 0,4 8 1 15,5 9-1-15,6 7-2 16,-2 10-5 0,11 3-44-16,-1 11-31 0,0 4-2 15</inkml:trace>
  <inkml:trace contextRef="#ctx0" brushRef="#br0" timeOffset="121868.3182">19537 16366 416 0,'0'0'3'16,"0"0"-1"-16,0 0 1 0,0 0 0 16,14 0 0-1,-4-5-3-15,11-3-12 0,6-4-56 16,0-2-3-16</inkml:trace>
  <inkml:trace contextRef="#ctx0" brushRef="#br0" timeOffset="122316.4906">20137 15954 416 0,'0'0'5'0,"0"0"3"16,-16 0 1-16,5 0 2 15,-2 0 1-15,-2 3 1 16,-1 6 0-16,-3 8 2 15,2 5-6-15,4 7-9 16,2 5 0-16,6 4 0 16,5 1 0-16,1-3 0 15,13 0-3-15,-4-12-78 0,17-9-3 16</inkml:trace>
  <inkml:trace contextRef="#ctx0" brushRef="#br0" timeOffset="122771.3057">20331 16012 412 0,'0'0'4'0,"0"13"3"15,7 3 0-15,0 1 2 16,6 0 0-16,0 1 0 0,6-2 1 15,1-4 0 1,-2-9-4-16,1-4-3 0,-6-15-1 16,-5-5 0-16,-5-4-1 15,-3-2 0-15,-7-2 0 0,-7 3 0 16,-4 6 2-16,-2 7 0 16,1 7 0-16,0 6 1 0,7 6-2 15,1 10 0 1,7 6-2-16,4 1 0 0,9-6-5 15,5 3-23 1,15-13-52-16,-8-7-4 0</inkml:trace>
  <inkml:trace contextRef="#ctx0" brushRef="#br0" timeOffset="123133.525">20505 15533 453 0,'1'12'4'16,"6"11"1"-16,2 7 1 15,8 13 0-15,5 7 0 0,5 5 1 16,4 3-1 0,1 3 1-16,3-14-4 0,-5-7-2 15,-2-11-2 1,-7-15-2-16,-9-9-4 0,-12-5-3 15,1-12-1-15,-6-6-1 16,-15-3 2-16,-5-1 1 0,-1-1 4 16,-4 6 4-16,0 5 4 15,1 9 3-15,6 5 3 16,5 11 2-16,8 8-1 16,4 4-2-16,6 1-1 0,4 1-2 15,11-8-2-15,6-4-4 16,2-11-11-16,6-13-62 15,0-1-6-15</inkml:trace>
  <inkml:trace contextRef="#ctx0" brushRef="#br0" timeOffset="123507.0731">20977 15882 457 0,'0'0'1'0,"0"0"0"15,-2-5-3 1,0-7-7-16,-4-13-20 0,2-6-27 0,-5-8 4 16,2-2 26-1,-2 1 14-15,-5 1 11 0,3 12 8 0,-2 9 9 16,13 18 21 0,-15 8 26-16,10 15-5 15,4 2-26-15,1-3-18 16,7 3-14-16,2-13-18 0,2-3-60 15,5-9-3-15</inkml:trace>
  <inkml:trace contextRef="#ctx0" brushRef="#br0" timeOffset="123734.5446">21169 15821 381 0,'0'0'3'16,"0"-5"0"-16,0-7-1 0,-2-5 1 15,-5-5 1-15,-1-7 2 0,2-4 2 16,-2-2 4-16,-2 3 0 16,2 1 1-1,7 8 1-15,1 7 0 0,0 16 0 16,12 0-3 0,3 11-2-16,6 10-7 0,2-1-8 15,10 5-72-15,-2 1-3 16</inkml:trace>
  <inkml:trace contextRef="#ctx0" brushRef="#br0" timeOffset="124276.6885">21442 15409 464 0,'0'0'3'0,"0"0"2"0,0 0 1 15,-10 0 1-15,10 0 1 16,-8 0 0-16,8 0 2 0,-12 6-10 16,12-6 0-16,-4 14 0 15,4-14 0-15,-1 11 0 0,1-11 0 16,-1 14 0 0,1-14 0-16,-4 11 0 0,4-11 0 15,0 0 0 1,-10 8 0-16,10-8 0 0,-12 6 0 15,12-6 0-15,-12 11 0 0,5 1 0 16,-1 4 0-16,2 3 0 16,0 6 0-16,4 6 0 15,1-1 0-15,1 1 0 16,2-6 0-16,4-4 0 16,2-8 0-16,3-13 0 0,-2-5 0 15,0-17 0-15,2-8 0 0,-2-4 0 16,-2 2 0-16,3-1 0 15,-2 6 0 1,1 8 0-16,3 8 0 0,2 9 0 16,3 5 0-16,0 12 0 0,9 5 0 15,-2 7 0 1,2 7 0-16,-2 9 0 16,-2 0 0-16,0 11 0 15,-6 1 0-15,-4 1 0 0,-5 4 0 16,-6-7 0-16,-1-7 0 0,-2-8 0 15,-12-14 0 1,-2-10-85-16,-5-11-1 16</inkml:trace>
  <inkml:trace contextRef="#ctx0" brushRef="#br0" timeOffset="124977.0664">20053 16240 345 0,'0'0'4'15,"0"0"3"-15,0 12 2 16,0-12 0-16,9 17 3 16,-1-7-1-16,0-1 1 0,5 3 1 15,1-6-5-15,1-2-2 16,1-4-4-16,3-2-9 16,-2-6-29-16,4-6-36 15,0-2-4-15</inkml:trace>
  <inkml:trace contextRef="#ctx0" brushRef="#br0" timeOffset="125707.1205">22114 15083 414 0,'0'0'5'0,"1"17"1"16,10 5 2-16,4 5 1 16,4 6 0-16,3 0 2 15,4 2-1-15,0-2 0 16,-2-5-3-16,-6-12-2 0,-6-13-1 16,-11-8-2-1,-7-16 0-15,-8-12-2 0,-9-8 1 16,-4-10-2-16,-1-8 0 15,0 0-1-15,6 3 0 16,4 1 0-16,5 9 1 16,13 7 0-16,6 8 0 0,11 14 1 15,10 8 0-15,2 8 1 0,5 2 0 16,3 12 0-16,-1 5 0 16,-5 5 1-16,-6 7-1 15,-8 3 1-15,-2 1 1 16,-9 1-1-16,-6 1 0 15,-2-3 1-15,-2 1-3 0,0-2 0 16,4-3 0 0,2-4 0-16,7 0 0 0,8-3 0 15,6-4-3-15,5-4-2 0,6 0-8 16,-3-13-19-16,5-1-48 16,0-1-1-16</inkml:trace>
  <inkml:trace contextRef="#ctx0" brushRef="#br0" timeOffset="126148.9932">22808 15117 412 0,'0'0'4'0,"0"0"3"16,0 0 0-16,0 0 1 0,-13-17 0 16,3-4 1-16,-7-8-1 15,-2-9 1-15,-4-12-4 0,-1-1-1 16,0-5-2 0,1 4-1-16,7 7 1 15,4 7 0-15,9 12-1 0,6 14 1 16,14 12 0-16,10 20-1 15,7 9 0-15,6 9 0 0,7 2 0 16,-1 6 0-16,-1-4 0 16,-2-6-1-16,-8-7 0 15,-11-12 1-15,-8-10 0 0,-16-7 0 16,8-16-1-16,-13-9 1 16,-9-9-1-1,-8-8 1-15,0-5 0 0,-2-4-1 16,1 0 0-16,4 7-3 15,2 2-6-15,10 12-20 16,7 8-50-16,5 10-3 0</inkml:trace>
  <inkml:trace contextRef="#ctx0" brushRef="#br0" timeOffset="126583.4397">23273 15015 406 0,'0'0'2'0,"0"0"1"0,0 0 1 0,0-16 0 16,0-6 1 0,-8-8-1-16,-2-13 1 15,-6-11 0-15,-1-12-1 0,-2-5 0 16,2 1 0-16,-1 4 2 0,3 8 2 15,5 12 0 1,9 17 1-16,6 18 1 0,16 17-1 16,7 21-2-16,6 9-3 15,9 10-4-15,3 4 0 16,5 6-6 0,-7 5-72-16,0-12-4 0</inkml:trace>
  <inkml:trace contextRef="#ctx0" brushRef="#br0" timeOffset="126777.4096">23180 14795 454 0,'0'0'2'16,"0"0"0"-16,0 0 0 15,8-11 0-15,2 2 0 0,5-5 0 16,4-5-2-1,8-1-4-15,3-3-7 0,9 0-13 16,1 9-50-16,-1-10-4 0</inkml:trace>
  <inkml:trace contextRef="#ctx0" brushRef="#br0" timeOffset="127053.1028">23631 14447 449 0,'0'0'4'0,"-6"10"2"16,1-1 0 0,0 5 1-16,-3 1 0 0,1 2 0 15,4 0 0-15,-1 3-1 16,2-2-3-16,5-2-2 0,5-2-1 16,6-3 0-16,3-1 0 15,0 2 0-15,-1 3 1 0,2-2 0 16,-1 8 2-1,-8 3 0-15,0 2-3 0,-9 4 0 16,-1-1 0-16,1 4-2 0,-7-5-45 16,0-7-34-1,-2-4-2-15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27T15:43:43.2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20000 2946 365 0,'0'0'7'0,"0"0"0"0,17 0 1 16,-6 0-1-1,5 0 1-15,7-1-5 0,-2-5-12 16,11-13-51-16,2 8-11 15</inkml:trace>
  <inkml:trace contextRef="#ctx0" brushRef="#br0" timeOffset="669.0515">20796 2380 315 0,'0'0'9'16,"0"0"4"-16,11 2 3 15,-2 10 2-15,6 3 3 16,5 13 0-16,5 2 0 0,2 9 0 15,1 2-6-15,1 4-7 0,0 1-6 16,-3-9-8 0,0-2-28-16,3-7-45 0,-11-6-1 15</inkml:trace>
  <inkml:trace contextRef="#ctx0" brushRef="#br0" timeOffset="903.9759">20828 2719 385 0,'0'0'3'16,"0"0"2"-16,0 0 3 0,0 0 2 15,0-6 1-15,9-2 0 16,9-3 0-16,3-3 1 0,10-4-3 15,3-3-3-15,5-9-6 16,9 0-9-16,-6 9-54 16,7-14-14-16</inkml:trace>
  <inkml:trace contextRef="#ctx0" brushRef="#br0" timeOffset="1916.914">21641 2331 405 0,'0'0'5'16,"0"0"1"-16,0 0 2 0,-8-3 0 16,8 3 1-16,-5-9 1 15,5 9 1-15,-10-16-1 0,10 16-3 16,-8-16-2 0,3 8 0-16,-1-3-2 0,0 2 0 15,6 9 0 1,-12-15-1-16,12 15 0 0,-12-7-1 15,12 7 0-15,-10-6 1 16,10 6-1-16,-9-1-1 16,9 1 1-16,-8 0-1 0,8 0 1 15,-11 0-1-15,11 0 0 16,0 0 0-16,-10 2 0 0,10-2 2 16,0 0-2-1,-12 12 0-15,12-12 0 0,-8 12 0 16,8-12 0-1,-6 12 0-15,5-1 0 0,-3-2 0 16,-1 4 0-16,2 0 0 0,-1 4 0 16,4 7 0-16,0-1 0 15,1 3-2-15,6-4 1 16,3-3 0-16,2-6 0 16,5-10-1-16,-2-6 0 0,2-13-2 15,4-5 0-15,-2-3-1 16,1 0 0-16,1 3 1 15,2 5 0-15,-2 11 1 0,1 5-1 16,3 12-1 0,-4 3-9-16,1-6-48 15,-3 13-16-15</inkml:trace>
  <inkml:trace contextRef="#ctx0" brushRef="#br0" timeOffset="3111.5057">22041 2055 366 0,'0'0'7'16,"0"0"3"-16,0 0 1 0,-14 0 2 15,14 0 1-15,-16 8 1 16,5-1-1-16,-3 5 4 0,1 3-7 16,2 6-2-1,5 2-3-15,3 3-1 0,3 0 0 16,2-2-2-16,10-3-1 0,8-3-6 16,2-9-5-1,12-6-34-15,0-3-38 0,-1-9-3 16</inkml:trace>
  <inkml:trace contextRef="#ctx0" brushRef="#br0" timeOffset="3670.6715">22341 1942 327 0,'0'0'5'0,"0"0"3"15,0 0 3-15,-8 0 3 0,8 0 0 16,-9 13 3-16,4-3 0 0,1 5 1 16,1 7-3-1,3 3 0-15,2 3-5 16,3 2-1-16,5-1-2 0,1-4-1 15,5-1-1 1,3-6-4-16,2-9-5 0,6-3-18 16,-2-6-56-16,-2-9-5 15</inkml:trace>
  <inkml:trace contextRef="#ctx0" brushRef="#br0" timeOffset="3956.9683">22620 2009 394 0,'0'0'3'15,"0"0"0"-15,16 4 0 16,-6-4 1-16,1-6-2 16,1-4-4-16,0-2-5 0,-3-6-4 15,-4-5-4 1,-4-3 4-16,-5 0 6 0,-6 3 3 15,-4 6 6-15,-1 6 7 0,-2 8 7 16,4 3 5-16,6 17 0 16,7 5-3-1,-1 8-4-15,8 2-7 0,11 0-4 16,2-5-11-16,12-12-53 16,0 4-21-16,0-5-3 0</inkml:trace>
  <inkml:trace contextRef="#ctx0" brushRef="#br0" timeOffset="4447.9081">22946 1641 411 0,'0'0'4'0,"0"0"2"16,0 0 1-1,-11 5 1-15,11-5 0 0,-17 23 1 16,9-7 0-16,-2 4-1 16,5 2-4-16,-1-1-2 15,6-1-4-15,7-3 0 0,5-3-2 16,3-4 0-16,2-2 1 15,3-4-1-15,0 1 2 16,-4 4 0-16,-4 3 2 0,-5 3 2 16,-5 7 0-16,-2-1-1 15,-5 4-2-15,0-3-18 16,-2-1-56-16,1-3-1 16</inkml:trace>
  <inkml:trace contextRef="#ctx0" brushRef="#br0" timeOffset="4725.9796">23095 1637 436 0,'0'0'5'0,"-8"5"0"16,5 5 2-16,-5 4 0 0,0-2 0 15,1 0 0 1,4 0 0-16,3 2-2 0,0-14-6 15,13 8-3 1,2-8-1-16,6-1 0 0,1 1 0 16,0 0 0-16,-4 3 1 15,-3 12 2-15,-4 4 2 0,-6 10 2 16,-5 3-1-16,-2 9 0 16,-12-2-3-16,2 1-26 0,-3-8-47 15,-1-7-1-15</inkml:trace>
  <inkml:trace contextRef="#ctx0" brushRef="#br0" timeOffset="5200.3507">23358 1799 389 0,'0'0'4'0,"9"3"0"16,3-3 1-16,6-3 0 15,3-7 0-15,-2-4 1 0,5-3-1 16,-2-2 1 0,-7-6-2-16,-2-1-2 0,-11-1 1 15,-2 0 0 1,-5 6 4-16,-8 6 1 0,0 6 1 15,-2 4 0-15,0 5 1 0,-1 8-1 16,8 10 0-16,2-1 0 16,3 12-9-16,3-7 0 15,7 2 0-15,1-10-9 0,12 1-21 16,4-12-49 0,-5-3-5-16</inkml:trace>
  <inkml:trace contextRef="#ctx0" brushRef="#br0" timeOffset="5438.5919">23691 1739 425 0,'0'0'2'0,"0"0"1"0,0-5 0 15,-3-5 2 1,-5 0-1-16,0-4 1 0,-1-6 2 15,-2-1-1-15,4 0-1 0,-5-1-2 16,8 1 1-16,-1 5-2 16,5 1-3-16,7 1-6 0,5 8-10 15,3 3-57-15,6 0-3 16</inkml:trace>
  <inkml:trace contextRef="#ctx0" brushRef="#br0" timeOffset="5535.1005">23880 1586 253 0,'0'0'-10'16,"0"0"-35"-16,0-15-9 15</inkml:trace>
  <inkml:trace contextRef="#ctx0" brushRef="#br0" timeOffset="5863.0227">23791 1436 371 0,'0'0'6'15,"0"0"4"-15,0 5-1 16,0-5 0-16,13 12-1 0,0-6 0 15,2-2-3-15,6 2-7 16,-5-3-12-16,8-3-5 0,-6 0-1 16,-7 0 3-1,-1-3 11-15,13 0 6 0,-5 3 5 16,0 0 7 0,-2 0 10-16,-16 0-2 15,17-1 0-15,-17 1-3 0,12-9-11 16,-12 9-8-1,16-17-3-15,-16 17 0 0,7-16-1 16,-7 16 4-16,0-14 2 0,0 14 1 16,-4-9 4-1,4 9 3-15,0 0 3 0,-10 0-2 16,10 0 1-16,0 20-5 16,3 2-3-16,11 2-12 0,11 7-47 15,6-19-20 1,2-12-4-16</inkml:trace>
  <inkml:trace contextRef="#ctx0" brushRef="#br0" timeOffset="6120.2806">24294 1180 391 0,'0'0'7'15,"0"0"4"-15,0 0 2 0,-8 7 1 16,4 1 2-16,0 3-1 0,-2 1 0 15,2 1 1 1,2 1-7-16,-3 0-5 0,3 0-4 16,2 3 0-16,0-4 0 15,1 3 0-15,1 0 0 0,2 3 0 16,0 4 0 0,11 9 0-16,1-7 0 15,-1 0 0-15,-4-4 0 0,-4 5 0 16,-13 2-77-16,-6-10-5 15</inkml:trace>
  <inkml:trace contextRef="#ctx0" brushRef="#br0" timeOffset="7016.6897">21907 2705 459 0,'0'0'3'15,"0"0"1"-15,-2 8 0 0,2 9 2 16,5 11 1 0,5 10 1-16,2 15 1 15,7 12 0-15,3 10-7 0,5 6-2 16,2 0 0-16,1-6 0 16,1-7 0-16,-7-10 0 0,-5-14 0 15,-3-15 0-15,-11-7 0 16,-5-7 0-16,-9-15 0 15,-11 0 0-15,-10-15 0 0,-7-5-5 16,-5-2 1-16,-6-5 2 16,4 4 2-1,2-2 2-15,4 4 0 0,10 3 0 16,11 4 0-16,10 5 1 16,14 0-3-16,13-2 0 0,17-3 0 15,10-8 0 1,12-9 0-16,10-2 0 0,4-12 0 15,7 4-15-15,-6-7-65 16,-5-1-3-16</inkml:trace>
  <inkml:trace contextRef="#ctx0" brushRef="#br0" timeOffset="7501.9347">21214 4325 343 0,'0'0'6'16,"0"0"5"-16,0 0 2 16,0 0 2-16,0 0 2 15,0 0 1-15,-4-15 2 0,8-4 0 16,15-8-5 0,12 1-3-16,13-10-3 0,15-3-1 0,11-3-4 15,11 0-4 1,6-1-2-16,6 10-20 15,-6 2-56-15,-2 5-5 0</inkml:trace>
  <inkml:trace contextRef="#ctx0" brushRef="#br0" timeOffset="7802.8719">21723 4063 436 0,'0'0'6'15,"0"0"1"-15,-7 5 3 0,7 11 1 16,7 5 2-1,2 8-1-15,4 5 1 16,4 13-10-16,6 2-3 0,1 5 0 16,3 3 0-16,-3-15 0 15,5 4-75-15,2-7-10 0</inkml:trace>
  <inkml:trace contextRef="#ctx0" brushRef="#br0" timeOffset="8297.4625">22211 4134 319 0,'0'0'10'0,"9"22"2"16,4 0 5-16,1 2 3 0,6 0 1 15,2 0-1-15,-1-2 3 16,3-4-1-16,-2-15-7 0,-12-8-5 16,-4-16-3-1,-6-15-2-15,-11-9-2 0,-12-7 0 16,-4-4-2-16,-5-4-1 16,0 6 0-16,3 3-1 15,3 7 0-15,9 5 0 0,6 9 1 16,11 10-1-16,13 2 0 15,9 5 1-15,11-4 0 16,5-1-4-16,6 3-3 0,0-5-12 16,1-4-37-16,1 7-24 15,-8 3-2-15</inkml:trace>
  <inkml:trace contextRef="#ctx0" brushRef="#br0" timeOffset="8527.8828">22293 4091 396 0,'0'0'5'0,"0"0"0"0,0 0 3 15,0 0 0-15,0 0 0 16,9-13 1-16,5-2-1 15,6-5-1-15,10 2-12 16,-1-11-22-16,6 4-47 0,3 4-2 16</inkml:trace>
  <inkml:trace contextRef="#ctx0" brushRef="#br0" timeOffset="9123.8735">22691 3916 390 0,'0'0'6'15,"0"0"3"-15,0 0 1 16,0 0 2-16,-11 0 1 16,11 0 0-16,-16 15 1 15,3-3 0-15,2 8-5 0,0-1-3 16,2 5-2-16,2 0-2 15,4-4-2-15,4-2 0 16,7-5-2-16,7-5 0 0,2-4-1 16,5-4 0-1,-2 3 0-15,-1-1 0 0,-1 5 1 16,-7 5 2-16,-5 5-1 16,-5 5 1-16,-1 4-1 15,-10 2-2-15,-6-6-9 0,0-6-36 16,-5-3-29-1,2-10-2-15</inkml:trace>
  <inkml:trace contextRef="#ctx0" brushRef="#br0" timeOffset="138115.035">16206 15124 307 0,'0'0'6'0,"-22"9"0"16,-3-1 2-16,-4 9 1 15,-8 0 0-15,-9 1 1 16,-6 8 0-16,-9 2 1 16,3 9-4-16,3 2-3 0,7 7-2 15,2 2-2-15,9 8-2 0,3 11-1 32,11 4-1-32,7 1 1 15,4 3-2-15,9-2 3 0,3 5 0 16,11 5-1-16,9 0 3 15,3-5 0-15,14-3 0 0,13 0 0 16,4-3 1-16,11-8-2 16,5-5 1-16,7-8-3 0,6-7 2 15,7-2-1-15,2-7 1 16,9-6-1-16,3-5 1 16,1-4-1-16,10-7 1 0,4-4 1 15,3-9 0 1,6 0 0-16,1-8 2 0,-4-8-1 15,9 5 1 1,6-3 0-16,-1 0-1 0,-5 0 1 0,6 4 1 16,4-2 0-16,-6 4-2 15,3 3 2-15,-9-4 0 16,-1-3 1 0,-4-5 0-16,-3-3 1 0,-5-5-1 15,-11-4 0-15,1-9 0 16,-2-6 0-16,-7-8-1 0,-8-6 1 15,-4-5-2 1,-6-5 0-16,-9-2 0 0,-3-3-1 16,-15-2 0-16,-12 0-1 15,-9-3 0-15,-9-2-1 16,-18-1 1-16,-7-4-1 0,-9-3 0 16,-17 1 0-16,-14-2 1 15,-10 4-1-15,-16 5 1 0,-14 5 0 16,-10 8 1-16,-15 11 0 15,-14 10 0-15,-15 8 1 16,-14 10-1-16,-12 10 0 0,-11 7-1 16,-9 10 1-1,-14 2 1-15,-12 10 0 16,-2 4 1-16,-11 6 1 0,-1 7 1 16,-3 5-2-16,0 5 0 15,0 5-1-15,13 8-8 16,8 3-50-16,18-5-19 15</inkml:trace>
  <inkml:trace contextRef="#ctx0" brushRef="#br0" timeOffset="139160.8907">19946 15960 412 0,'0'0'3'0,"0"0"1"0,0 0 2 15,9 10 1 1,1-1 0-16,7 3 0 0,5-1 1 15,3 3-1-15,4-3-4 16,10 0-9-16,-2-11-24 0,-2 0-46 16,10-3-1-16</inkml:trace>
  <inkml:trace contextRef="#ctx0" brushRef="#br0" timeOffset="139896.5278">20773 15571 394 0,'0'0'4'16,"0"0"1"-16,0 0 3 0,0 0 0 15,-10-8 2-15,10 8 1 0,-14-13 0 16,7 8 1 0,-7 0-3-16,1 5-2 0,-2 0-1 15,-2 10-2 1,0 9-1-16,2 6-1 0,1 4-1 15,5 4-1-15,5 1-1 16,4-4 0-16,7-2 0 0,10-6 0 16,5-8-1-1,5-5 0-15,2-5 1 0,2-4-1 0,-2 0 1 16,-6 0 1 0,-2 5-1-16,-8 5 2 15,-8 3-1-15,-5 7 1 16,-5 3-2-16,-9 4-3 0,-7-4-7 15,5 2-16-15,-3-5-49 16,3-9-2-16</inkml:trace>
  <inkml:trace contextRef="#ctx0" brushRef="#br0" timeOffset="140223.5951">20996 15298 431 0,'0'0'5'15,"0"0"2"-15,-1 5 2 16,1 5 1-16,0 7 1 16,5 7 1-16,6 8 1 0,5 11 0 15,2 1-13 1,6 11 0-16,3-1 0 16,3 0 0-16,-1-11-2 0,6-10-77 15,-5 1-4-15</inkml:trace>
  <inkml:trace contextRef="#ctx0" brushRef="#br0" timeOffset="140638.515">21352 15611 426 0,'0'0'3'0,"9"12"1"15,-2-2 1 1,3-2-1-16,3-3 0 0,2-5 1 0,2 0 0 15,0-6 0 1,1-14-4-16,-7-4 0 0,-2-5-1 16,-6 0 0-1,-3 0 1-15,-9 4 0 0,-3 7 1 16,-6 5 2-16,1 8 0 16,-2 6 1-16,3 12 1 0,4 7-1 15,7 2-1-15,3 7 0 16,4-5-6-16,8 1-8 0,1-13-20 15,2-5-48 1,8-5-1-16</inkml:trace>
  <inkml:trace contextRef="#ctx0" brushRef="#br0" timeOffset="140956.2965">21578 15443 398 0,'0'0'4'15,"4"19"1"-15,1-5 2 16,4 1 0-16,2 1 0 16,1-4 1-16,4-1 0 15,1-3 0-15,0-8-2 0,0-8-3 16,-2-6 0-16,2 2 1 0,2 1 0 16,-1 5 0-1,2 6 0-15,3 0 0 0,-1 9-1 16,0 2 0-16,1 1 0 15,-4-3-2-15,-5-4 0 16,-6-8 0-16,-1-9-1 0,-7-6 0 16,-7-9-1-1,1-2 0-15,-3-3-2 16,-3-1-4-16,6 8-12 0,2 5-43 16,4 6-17-16</inkml:trace>
  <inkml:trace contextRef="#ctx0" brushRef="#br0" timeOffset="141441.538">21939 14780 424 0,'0'0'5'15,"0"13"2"-15,6 6 1 0,4 10 1 16,3 17 1-16,6 8 0 15,8 13 1-15,4 12-1 16,0 4-3 0,9 4-2-16,-1-7-2 0,2 0-4 15,-3-14-9-15,3-11-42 16,-6-6-28-16,-4-11-1 0</inkml:trace>
  <inkml:trace contextRef="#ctx0" brushRef="#br0" timeOffset="141926.2956">21065 16953 413 0,'0'0'0'0,"-6"-6"-2"15,-3-9-2-15,-6-5-7 0,0-11-6 16,-4-8 1-16,-4-7 1 16,-5-1 4-16,-1 4 9 15,3 5 7 1,2 11 6-16,3 13 9 0,5 14 3 15,4 7-1-15,3 15 0 0,8 1-6 16,2 0-11 0,11-4-14-16,0-7-26 0,5-8-44 15,7-4 1-15</inkml:trace>
  <inkml:trace contextRef="#ctx0" brushRef="#br0" timeOffset="142177.0278">21233 16859 324 0,'0'0'6'15,"0"0"1"-15,-8 7 1 16,8-7 1-16,-16 0 2 16,6-11 0-16,-4-4 1 0,5-10 0 15,-1-5-2-15,-1-3-3 0,10 0 1 16,1 1 0-1,6 11-1-15,7 13-1 16,7 8 0-16,3 15-3 16,4 11-3-16,1 5-9 0,5-6-64 15,0 11-4-15</inkml:trace>
  <inkml:trace contextRef="#ctx0" brushRef="#br0" timeOffset="142544.9166">21497 16767 401 0,'0'0'1'15,"0"0"1"1,10-6 0-16,-1-7 2 0,0-6 0 0,3-5 1 16,-4-4 0-1,1-5 0-15,-6 1 0 0,-3-2-1 16,0 3-1 0,-7 7 1-16,-3 12 1 0,-5 5 1 15,3 8 0-15,4 12 0 16,4 10 0-16,4 10-1 0,10 3-2 15,6 0-1-15,11-3-5 16,6-5-9-16,2-11-16 16,6-17-44-16,4 0-8 15</inkml:trace>
  <inkml:trace contextRef="#ctx0" brushRef="#br0" timeOffset="143123.7612">21974 16708 399 0,'0'0'1'0,"0"0"2"15,2-9 2 1,-2-5-1-16,-4-10 1 0,-8-4 1 16,-1-10-1-16,-7-8 0 15,-6-8 0-15,-4-5-2 0,-1-2-2 16,0 5 0-16,6 5 0 16,2 3-1-1,7 12 1-15,12 8-1 0,4 14-1 16,13 12 0-16,14 7-2 15,7 11-4-15,11 10-10 0,-4 7-9 16,13 3-8-16,-4 3 4 16,-4 4 4-16,-4-4 4 15,-7-3 3-15,-6-1 7 16,-10-9 14-16,0-4 11 16,-10-3 9-16,-4-8 1 0,-5-11-1 15,0 0-1-15,-5 0-1 16,-10-14-1-16,-2-11-3 0,-11-7-1 15,-3-9-3-15,-7-3-3 16,3-1-3-16,-1-4-2 16,6 4-1-16,6 1-1 0,6 7 0 15,16 6 0 1,2 7 1-16,12 4-1 16,8-2 0-16,6 1 0 0,6 0 0 15,3-1-3-15,0 6-12 16,-4 0-30-16,-2 4-33 15,-2 10-2-15</inkml:trace>
  <inkml:trace contextRef="#ctx0" brushRef="#br0" timeOffset="143334.7451">21847 16428 411 0,'0'0'2'0,"6"0"1"0,6-1 2 16,5-6 1 0,2-3 0-16,11-5 0 0,7-5 1 15,11-4 0-15,2-7-4 16,11-1-11-16,1-4-28 16,6 1-37-16,3-3-3 0</inkml:trace>
  <inkml:trace contextRef="#ctx0" brushRef="#br0" timeOffset="143829.264">22520 16470 414 0,'0'0'1'16,"0"0"-2"-1,0 0 0-15,12-8-10 16,-12-9-30-16,0-4-27 0,-1-9-4 16</inkml:trace>
  <inkml:trace contextRef="#ctx0" brushRef="#br0" timeOffset="143943.0544">22392 16179 418 0,'0'0'3'16,"0"0"0"-16,3 11 0 16,-3-11-1-16,11 11-1 0,-11-11-4 15,14 7-11-15,-2-7-28 16,6 0-29-16,0-7-5 0</inkml:trace>
  <inkml:trace contextRef="#ctx0" brushRef="#br0" timeOffset="144150.4204">22652 15992 277 0,'0'0'8'16,"0"0"5"-1,0 0 3-15,0 0 4 0,0 5 1 16,0-5 2-16,-1 23 2 16,0 1 0-16,-4 2-6 0,5 11-6 15,0 4-3 1,7-1-4-16,5 2-1 0,6-8-2 15,9-8-6-15,-4-16-9 16,10-15-54-16,-3-6-12 16</inkml:trace>
  <inkml:trace contextRef="#ctx0" brushRef="#br0" timeOffset="144299.299">22969 16179 449 0,'0'0'3'0,"0"0"-1"16,0 0-3-16,0-7-6 16,0-9-32-16,0-7-34 0,-4-6-2 15</inkml:trace>
  <inkml:trace contextRef="#ctx0" brushRef="#br0" timeOffset="144400.566">22835 15874 438 0,'0'0'3'15,"0"0"2"-15,-11 11 1 0,11-11 0 16,-2 16 0-1,2-5-1-15,6 0-3 0,-6-11-13 16,27 2-61-16,-4 0-5 16</inkml:trace>
  <inkml:trace contextRef="#ctx0" brushRef="#br0" timeOffset="144769.9709">23120 15983 438 0,'0'0'1'15,"0"0"1"1,13 0 1-16,-13 0 1 0,20-12-1 15,-9-3 1-15,-1-5 1 16,2-5-2-16,-3-7-1 0,-7-2-1 16,-2 4-1-16,-6 2 1 15,-7 7 0-15,1 8-1 0,-6 13 1 16,6 3 2-16,-1 16-1 16,7 10 1-16,6 4 0 15,8 4-1-15,9 0-2 0,6-3-1 16,8-7-2-1,2-10-9-15,12-8-21 16,11-9-44-16,-12-10-1 0</inkml:trace>
  <inkml:trace contextRef="#ctx0" brushRef="#br0" timeOffset="145196.6096">23418 15672 442 0,'0'0'4'15,"0"11"1"-15,1 4 1 16,7 5 1-16,2 7 0 0,7 3 0 16,2 3 1-1,2 0-1-15,3-3-3 0,0-7-2 0,-2-11-3 16,-7-12-2 0,-4-15-4-16,-9-11-2 15,-2-10-1-15,-7-6 1 16,-3-4-1-16,-1 3 2 0,-4 4 4 15,7 12 4-15,1 10 3 16,7 17 3-16,8 0 1 0,6 17 0 16,5 5 0-16,4 2-2 15,6 0-8-15,-8-6-28 16,5-3-45-16,-7-7 0 0</inkml:trace>
  <inkml:trace contextRef="#ctx0" brushRef="#br0" timeOffset="145386.3223">23582 15220 431 0,'1'9'7'16,"6"7"-2"-16,5 10 2 16,3 11 1-16,8 9 0 0,8 9 0 15,3 6-2-15,3 5-3 16,4-6-13-16,-8-5-28 0,0-9-40 15,-3-7 0-15</inkml:trace>
  <inkml:trace contextRef="#ctx0" brushRef="#br0" timeOffset="145596.2806">23602 15623 404 0,'0'0'5'15,"0"0"0"-15,0 0 3 0,13 4 1 16,0-4 1-16,7-2 2 16,7-6-1-16,4-6 2 0,6-3-5 15,3-4-1-15,0-6-2 16,3 0-4-16,-1-4-6 16,0 6-23-16,2 4-47 15,-7 2-6-15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39BD6-7D48-AC49-99A9-2EF6C95D4385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6077E-E9E3-464E-8536-4DC9844BE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426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03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Pol I: large </a:t>
            </a:r>
            <a:r>
              <a:rPr lang="en-US" dirty="0" err="1" smtClean="0"/>
              <a:t>rRNAs</a:t>
            </a:r>
            <a:endParaRPr lang="en-US" dirty="0" smtClean="0"/>
          </a:p>
          <a:p>
            <a:r>
              <a:rPr lang="en-US" dirty="0" smtClean="0"/>
              <a:t>Pol</a:t>
            </a:r>
            <a:r>
              <a:rPr lang="en-US" baseline="0" dirty="0" smtClean="0"/>
              <a:t> II: protein-coding RNAs</a:t>
            </a:r>
          </a:p>
          <a:p>
            <a:r>
              <a:rPr lang="en-US" baseline="0" dirty="0" smtClean="0"/>
              <a:t>Pol III: </a:t>
            </a:r>
            <a:r>
              <a:rPr lang="en-US" baseline="0" dirty="0" err="1" smtClean="0"/>
              <a:t>tRNAs</a:t>
            </a:r>
            <a:r>
              <a:rPr lang="en-US" baseline="0" dirty="0" smtClean="0"/>
              <a:t> and other small RNAs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83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Sister chromatid/replicated</a:t>
            </a:r>
            <a:r>
              <a:rPr lang="en-US" baseline="0" dirty="0" smtClean="0"/>
              <a:t> chromosome prior to division</a:t>
            </a:r>
          </a:p>
          <a:p>
            <a:r>
              <a:rPr lang="en-US" baseline="0" smtClean="0"/>
              <a:t>Homologous chromosome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87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RNAseq is preferable to quantitative PCR when you:</a:t>
            </a:r>
          </a:p>
          <a:p>
            <a:r>
              <a:rPr lang="en-US" smtClean="0"/>
              <a:t>https://www.polleverywhere.com/multiple_choice_polls/QhXFx04s2RdqgPL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23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RNAseq is preferable to quantitative PCR when you: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97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Click on the molecule that serves as a primer here</a:t>
            </a:r>
          </a:p>
          <a:p>
            <a:r>
              <a:rPr lang="en-US" smtClean="0"/>
              <a:t>https://www.polleverywhere.com/clickable_images/I7Ghv2VCF8Fdlyl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4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Click on the molecule that serves as a primer here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45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Which of these so-called "repair pathways" does not actually repair DNA damage?</a:t>
            </a:r>
          </a:p>
          <a:p>
            <a:r>
              <a:rPr lang="en-US" smtClean="0"/>
              <a:t>https://www.polleverywhere.com/multiple_choice_polls/MYIp3PO8nckFvvf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74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Which of these so-called "repair pathways" does not actually repair DNA damage?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44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Sister chromatid/replicated</a:t>
            </a:r>
            <a:r>
              <a:rPr lang="en-US" baseline="0" dirty="0" smtClean="0"/>
              <a:t> chromosome prior to division</a:t>
            </a:r>
          </a:p>
          <a:p>
            <a:r>
              <a:rPr lang="en-US" baseline="0" smtClean="0"/>
              <a:t>Homologous chromosome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73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Bacteria: one RNA polymerase transcribes</a:t>
            </a:r>
            <a:r>
              <a:rPr lang="en-US" baseline="0" dirty="0" smtClean="0"/>
              <a:t> all RNAs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3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174D-5BCC-7846-B0FE-F44A6F07585B}" type="datetime1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75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8B5D4-CEE9-5043-B90E-CD25EC42D41C}" type="datetime1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67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1310-C7DD-E44F-BFCD-BE227E7E08BB}" type="datetime1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1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7983D-1AA8-BE4C-9D44-25B8D6EB22E4}" type="datetime1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9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4CF42-C62B-5046-8D80-1F56F047EDFB}" type="datetime1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28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2CCE2-BA7E-0948-BB04-AF26474543CD}" type="datetime1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99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20C8A-3474-CE46-8673-DCC21115BE0A}" type="datetime1">
              <a:rPr lang="en-US" smtClean="0"/>
              <a:t>11/27/17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91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15AF-AC05-7C41-A168-A3E87CE7BA2C}" type="datetime1">
              <a:rPr lang="en-US" smtClean="0"/>
              <a:t>11/27/17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88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C161-582B-474B-AE6C-934162E0DF59}" type="datetime1">
              <a:rPr lang="en-US" smtClean="0"/>
              <a:t>11/27/17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58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13180-A696-504F-8F2B-DFC011191E39}" type="datetime1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80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19BBC-4183-E948-B19B-1CA25BE3B5E7}" type="datetime1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78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7D64C-FA59-C94C-97C8-2B1576B62C76}" type="datetime1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hyperlink" Target="https://en.wikipedia.org/wiki/User:Zephyri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customXml" Target="../ink/ink7.xml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customXml" Target="../ink/ink8.xml"/><Relationship Id="rId5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2.tmp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3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4.tmp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5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6.tmp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86008" y="210532"/>
            <a:ext cx="8191680" cy="613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BB2950 Day 18: Monday 11-27-17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40496" y="909436"/>
            <a:ext cx="843719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 smtClean="0"/>
              <a:t>Learning objectives:</a:t>
            </a:r>
            <a:endParaRPr lang="en-US" sz="2400" dirty="0" smtClean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Explain </a:t>
            </a:r>
            <a:r>
              <a:rPr lang="en-US" sz="2400" dirty="0"/>
              <a:t>how homologous recombination is used to repair DNA double strand breaks</a:t>
            </a:r>
            <a:r>
              <a:rPr lang="en-US" sz="2400" dirty="0" smtClean="0"/>
              <a:t>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400" dirty="0"/>
              <a:t>Explain </a:t>
            </a:r>
            <a:r>
              <a:rPr lang="en-US" sz="2400" dirty="0" smtClean="0"/>
              <a:t>the role of </a:t>
            </a:r>
            <a:r>
              <a:rPr lang="en-US" sz="2400" dirty="0"/>
              <a:t>non-homologous end joining </a:t>
            </a:r>
            <a:r>
              <a:rPr lang="en-US" sz="2400" dirty="0" smtClean="0"/>
              <a:t>DNA </a:t>
            </a:r>
            <a:r>
              <a:rPr lang="en-US" sz="2400" dirty="0"/>
              <a:t>double strand </a:t>
            </a:r>
            <a:r>
              <a:rPr lang="en-US" sz="2400" dirty="0" smtClean="0"/>
              <a:t>break repair.</a:t>
            </a:r>
            <a:endParaRPr lang="en-US" sz="2400" dirty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Compare </a:t>
            </a:r>
            <a:r>
              <a:rPr lang="en-US" sz="2400" dirty="0"/>
              <a:t>and contrast DNA polymerase and RNA polymerase with respect to the chemistry of their activities, the accessory factors they require, their fidelity, and their functions in the cell.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400" dirty="0"/>
              <a:t>Review basic terminology for describing and discussing transcription</a:t>
            </a:r>
            <a:r>
              <a:rPr lang="en-US" sz="2400" dirty="0" smtClean="0"/>
              <a:t>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Describe </a:t>
            </a:r>
            <a:r>
              <a:rPr lang="en-US" sz="2400" dirty="0"/>
              <a:t>the functions of the RNA polymerases used by bacteria and eukaryotes.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400" dirty="0"/>
              <a:t>Describe the role of sigma factors in bacterial transcription.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400" dirty="0"/>
              <a:t>Describe the basic structure of bacterial promoters</a:t>
            </a:r>
            <a:r>
              <a:rPr lang="en-US" sz="2400" dirty="0" smtClean="0"/>
              <a:t>.</a:t>
            </a:r>
            <a:endParaRPr lang="en-US" sz="2400" dirty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2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 13-2.jpg"/>
          <p:cNvPicPr>
            <a:picLocks noChangeAspect="1"/>
          </p:cNvPicPr>
          <p:nvPr/>
        </p:nvPicPr>
        <p:blipFill rotWithShape="1">
          <a:blip r:embed="rId2"/>
          <a:srcRect t="80477" b="6951"/>
          <a:stretch/>
        </p:blipFill>
        <p:spPr>
          <a:xfrm>
            <a:off x="2450082" y="960352"/>
            <a:ext cx="3901440" cy="8054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8617" y="110944"/>
            <a:ext cx="8747249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Indicating homologous recombination with </a:t>
            </a:r>
            <a:r>
              <a:rPr lang="en-US" sz="3200" dirty="0" err="1" smtClean="0"/>
              <a:t>Xs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32644" y="2331487"/>
            <a:ext cx="8505356" cy="35141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60498" y="2543142"/>
            <a:ext cx="1149143" cy="272128"/>
          </a:xfrm>
          <a:prstGeom prst="rect">
            <a:avLst/>
          </a:prstGeom>
          <a:solidFill>
            <a:srgbClr val="EB8C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09641" y="2543142"/>
            <a:ext cx="1149143" cy="272128"/>
          </a:xfrm>
          <a:prstGeom prst="rect">
            <a:avLst/>
          </a:prstGeom>
          <a:solidFill>
            <a:srgbClr val="14CA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11355" y="2543142"/>
            <a:ext cx="1149143" cy="272128"/>
          </a:xfrm>
          <a:prstGeom prst="rect">
            <a:avLst/>
          </a:prstGeom>
          <a:solidFill>
            <a:srgbClr val="14CA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86826" y="2476174"/>
            <a:ext cx="134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PCR product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09641" y="3481690"/>
            <a:ext cx="2249424" cy="272128"/>
          </a:xfrm>
          <a:prstGeom prst="rect">
            <a:avLst/>
          </a:prstGeom>
          <a:solidFill>
            <a:srgbClr val="14CA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22679" y="3481690"/>
            <a:ext cx="2249424" cy="272128"/>
          </a:xfrm>
          <a:prstGeom prst="rect">
            <a:avLst/>
          </a:prstGeom>
          <a:solidFill>
            <a:srgbClr val="14CA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60498" y="3481690"/>
            <a:ext cx="1149143" cy="2721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879924" y="3361962"/>
            <a:ext cx="811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7813705" y="3361962"/>
            <a:ext cx="811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91100" y="3278660"/>
            <a:ext cx="1524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M. </a:t>
            </a:r>
            <a:r>
              <a:rPr lang="en-US" i="1" dirty="0" err="1" smtClean="0"/>
              <a:t>smegmatis</a:t>
            </a:r>
            <a:r>
              <a:rPr lang="en-US" i="1" dirty="0" smtClean="0"/>
              <a:t> </a:t>
            </a:r>
            <a:r>
              <a:rPr lang="en-US" dirty="0" smtClean="0"/>
              <a:t>chromosome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30406" y="3393416"/>
            <a:ext cx="134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rnase</a:t>
            </a:r>
            <a:r>
              <a:rPr lang="en-US" b="1" dirty="0" smtClean="0"/>
              <a:t> J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706006" y="2461056"/>
            <a:ext cx="134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hyg</a:t>
            </a:r>
            <a:r>
              <a:rPr lang="en-US" b="1" baseline="30000" dirty="0" err="1" smtClean="0"/>
              <a:t>R</a:t>
            </a:r>
            <a:endParaRPr lang="en-US" b="1" baseline="30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659105" y="2815270"/>
            <a:ext cx="362887" cy="66642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659105" y="2815270"/>
            <a:ext cx="362887" cy="66642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942276" y="2815270"/>
            <a:ext cx="362887" cy="66642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987637" y="2815270"/>
            <a:ext cx="362887" cy="66642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Down Arrow 21"/>
          <p:cNvSpPr/>
          <p:nvPr/>
        </p:nvSpPr>
        <p:spPr>
          <a:xfrm>
            <a:off x="4803692" y="4063976"/>
            <a:ext cx="341205" cy="48840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608303" y="4903939"/>
            <a:ext cx="2249424" cy="272128"/>
          </a:xfrm>
          <a:prstGeom prst="rect">
            <a:avLst/>
          </a:prstGeom>
          <a:solidFill>
            <a:srgbClr val="14CA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221341" y="4903939"/>
            <a:ext cx="2249424" cy="272128"/>
          </a:xfrm>
          <a:prstGeom prst="rect">
            <a:avLst/>
          </a:prstGeom>
          <a:solidFill>
            <a:srgbClr val="14CA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878586" y="4784211"/>
            <a:ext cx="811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7812367" y="4784211"/>
            <a:ext cx="811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489762" y="4700909"/>
            <a:ext cx="1524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M. </a:t>
            </a:r>
            <a:r>
              <a:rPr lang="en-US" i="1" dirty="0" err="1" smtClean="0"/>
              <a:t>smegmatis</a:t>
            </a:r>
            <a:r>
              <a:rPr lang="en-US" i="1" dirty="0" smtClean="0"/>
              <a:t> </a:t>
            </a:r>
            <a:r>
              <a:rPr lang="en-US" dirty="0" smtClean="0"/>
              <a:t>chromosome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472639" y="4903939"/>
            <a:ext cx="1149143" cy="272128"/>
          </a:xfrm>
          <a:prstGeom prst="rect">
            <a:avLst/>
          </a:prstGeom>
          <a:solidFill>
            <a:srgbClr val="EB8C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759489" y="4832595"/>
            <a:ext cx="134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hyg</a:t>
            </a:r>
            <a:r>
              <a:rPr lang="en-US" b="1" baseline="30000" dirty="0" err="1" smtClean="0"/>
              <a:t>R</a:t>
            </a:r>
            <a:endParaRPr lang="en-US" b="1" baseline="30000" dirty="0"/>
          </a:p>
        </p:txBody>
      </p:sp>
    </p:spTree>
    <p:extLst>
      <p:ext uri="{BB962C8B-B14F-4D97-AF65-F5344CB8AC3E}">
        <p14:creationId xmlns:p14="http://schemas.microsoft.com/office/powerpoint/2010/main" val="42845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3_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44" y="222504"/>
            <a:ext cx="7529048" cy="685762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998760" y="2542680"/>
              <a:ext cx="1763280" cy="3421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83640" y="2526840"/>
                <a:ext cx="1788840" cy="345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297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617" y="174202"/>
            <a:ext cx="8747249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</a:t>
            </a:r>
            <a:r>
              <a:rPr lang="en-US" sz="2800" dirty="0" smtClean="0"/>
              <a:t>omologous recombination requires a second copy of the chromosome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547280" y="1822680"/>
              <a:ext cx="6154920" cy="2215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0720" y="1809720"/>
                <a:ext cx="6183000" cy="224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688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01" y="1437554"/>
            <a:ext cx="4918796" cy="49187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8617" y="110944"/>
            <a:ext cx="8747249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structure of a Holliday junction (note these look symmetrical from the perspective of the </a:t>
            </a:r>
            <a:r>
              <a:rPr lang="en-US" sz="3200" dirty="0" err="1" smtClean="0"/>
              <a:t>resolvase</a:t>
            </a:r>
            <a:r>
              <a:rPr lang="en-US" sz="3200" dirty="0"/>
              <a:t>)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58617" y="6356350"/>
            <a:ext cx="5866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By Richard Wheeler (</a:t>
            </a:r>
            <a:r>
              <a:rPr lang="en-US" sz="1600" dirty="0">
                <a:hlinkClick r:id="rId3" tooltip="en:User:Zephyris"/>
              </a:rPr>
              <a:t>Zephyris</a:t>
            </a:r>
            <a:r>
              <a:rPr lang="en-US" sz="1600" dirty="0"/>
              <a:t>) 2007.</a:t>
            </a:r>
          </a:p>
        </p:txBody>
      </p:sp>
    </p:spTree>
    <p:extLst>
      <p:ext uri="{BB962C8B-B14F-4D97-AF65-F5344CB8AC3E}">
        <p14:creationId xmlns:p14="http://schemas.microsoft.com/office/powerpoint/2010/main" val="163853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33" y="1657239"/>
            <a:ext cx="6309031" cy="37176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7815" y="6217302"/>
            <a:ext cx="7625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By Mikael </a:t>
            </a:r>
            <a:r>
              <a:rPr lang="en-US" sz="1400" dirty="0" err="1"/>
              <a:t>Häggström</a:t>
            </a:r>
            <a:r>
              <a:rPr lang="en-US" sz="1400" dirty="0"/>
              <a:t> at the English language Wikipedia, CC BY-SA 3.0, https://</a:t>
            </a:r>
            <a:r>
              <a:rPr lang="en-US" sz="1400" dirty="0" err="1"/>
              <a:t>commons.wikimedia.org</a:t>
            </a:r>
            <a:r>
              <a:rPr lang="en-US" sz="1400" dirty="0"/>
              <a:t>/w/</a:t>
            </a:r>
            <a:r>
              <a:rPr lang="en-US" sz="1400" dirty="0" err="1"/>
              <a:t>index.php?curid</a:t>
            </a:r>
            <a:r>
              <a:rPr lang="en-US" sz="1400" dirty="0"/>
              <a:t>=18030437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8617" y="110944"/>
            <a:ext cx="8747249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Double-strand break repair may lead to a crossover or not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4110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8617" y="110944"/>
            <a:ext cx="8747249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Check out cute “</a:t>
            </a:r>
            <a:r>
              <a:rPr lang="en-US" sz="3200" dirty="0" err="1" smtClean="0"/>
              <a:t>claymation</a:t>
            </a:r>
            <a:r>
              <a:rPr lang="en-US" sz="3200" dirty="0" smtClean="0"/>
              <a:t>” videos on YouTube such as: 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1892871" y="2017324"/>
            <a:ext cx="56521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=3qgBKrAZCLg</a:t>
            </a:r>
          </a:p>
        </p:txBody>
      </p:sp>
    </p:spTree>
    <p:extLst>
      <p:ext uri="{BB962C8B-B14F-4D97-AF65-F5344CB8AC3E}">
        <p14:creationId xmlns:p14="http://schemas.microsoft.com/office/powerpoint/2010/main" val="120137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128669" y="3299275"/>
            <a:ext cx="2168384" cy="21685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726" y="8691"/>
            <a:ext cx="836377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Strand invasion is promoted by </a:t>
            </a:r>
            <a:r>
              <a:rPr lang="en-US" sz="3200" dirty="0" err="1" smtClean="0"/>
              <a:t>recombinases</a:t>
            </a:r>
            <a:r>
              <a:rPr lang="en-US" sz="3200" dirty="0" smtClean="0"/>
              <a:t> coating the 3’ overhang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27638" y="5988030"/>
            <a:ext cx="6148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RecA</a:t>
            </a:r>
            <a:r>
              <a:rPr lang="en-US" sz="2800" dirty="0"/>
              <a:t> (bacteria) or RAD51 (eukaryotes)</a:t>
            </a:r>
          </a:p>
        </p:txBody>
      </p:sp>
      <p:pic>
        <p:nvPicPr>
          <p:cNvPr id="7" name="Picture 6" descr="figure_13_09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566" y="1269044"/>
            <a:ext cx="6500442" cy="474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7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726" y="99399"/>
            <a:ext cx="8363770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Recombination proteins to know: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78494" y="1044374"/>
            <a:ext cx="80083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/>
              <a:t>The </a:t>
            </a:r>
            <a:r>
              <a:rPr lang="en-US" sz="2800" dirty="0" err="1" smtClean="0"/>
              <a:t>recombinases</a:t>
            </a:r>
            <a:r>
              <a:rPr lang="en-US" sz="2800" dirty="0" smtClean="0"/>
              <a:t> </a:t>
            </a:r>
            <a:r>
              <a:rPr lang="en-US" sz="2800" dirty="0" err="1" smtClean="0"/>
              <a:t>RecA</a:t>
            </a:r>
            <a:r>
              <a:rPr lang="en-US" sz="2800" dirty="0" smtClean="0"/>
              <a:t> </a:t>
            </a:r>
            <a:r>
              <a:rPr lang="en-US" sz="2800" dirty="0"/>
              <a:t>(bacteria) </a:t>
            </a:r>
            <a:r>
              <a:rPr lang="en-US" sz="2800" dirty="0" smtClean="0"/>
              <a:t>and </a:t>
            </a:r>
            <a:r>
              <a:rPr lang="en-US" sz="2800" dirty="0"/>
              <a:t>RAD51 (eukaryotes</a:t>
            </a:r>
            <a:r>
              <a:rPr lang="en-US" sz="2800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Holliday junction </a:t>
            </a:r>
            <a:r>
              <a:rPr lang="en-US" sz="2800" dirty="0" err="1" smtClean="0"/>
              <a:t>resolvase</a:t>
            </a:r>
            <a:endParaRPr lang="en-US" sz="2800" dirty="0" smtClean="0"/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Know that other proteins are required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2447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 13-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30" y="225551"/>
            <a:ext cx="3011114" cy="69706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41586" y="262555"/>
            <a:ext cx="5549149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/>
              <a:t>Nonhomologous</a:t>
            </a:r>
            <a:r>
              <a:rPr lang="en-US" sz="2800" dirty="0" smtClean="0"/>
              <a:t> end joining (NHEJ) repairs double-strand breaks with low fidelity in the absence of another copy of the chromosome</a:t>
            </a:r>
            <a:endParaRPr lang="en-US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538149" y="2192144"/>
            <a:ext cx="524674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400" b="1" dirty="0" smtClean="0"/>
              <a:t>Primarily eukaryotes </a:t>
            </a:r>
            <a:r>
              <a:rPr lang="en-US" sz="2400" dirty="0" smtClean="0"/>
              <a:t>(although some bacteria can do it)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Common in non-replicating cells in which homologous chromosomes are not located in close physical proximity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Usually causes small deletions (mutagenic – another “desperation strategy”)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3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5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71401"/>
            <a:ext cx="8534400" cy="44805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0880" y="186965"/>
            <a:ext cx="8297267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Transcription: 5’ to 3’ RNA synthesis uses the template strand to make an RNA copy of the </a:t>
            </a:r>
            <a:r>
              <a:rPr lang="en-US" sz="3200" dirty="0" err="1" smtClean="0"/>
              <a:t>nontemplate</a:t>
            </a:r>
            <a:r>
              <a:rPr lang="en-US" sz="3200" dirty="0" smtClean="0"/>
              <a:t> strand (coding strand)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175000" y="1665000"/>
              <a:ext cx="2310120" cy="94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62760" y="1648440"/>
                <a:ext cx="233352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048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5_05.jpg"/>
          <p:cNvPicPr>
            <a:picLocks noChangeAspect="1"/>
          </p:cNvPicPr>
          <p:nvPr/>
        </p:nvPicPr>
        <p:blipFill rotWithShape="1">
          <a:blip r:embed="rId2"/>
          <a:srcRect r="24222"/>
          <a:stretch/>
        </p:blipFill>
        <p:spPr>
          <a:xfrm>
            <a:off x="228000" y="2179733"/>
            <a:ext cx="8148642" cy="1881835"/>
          </a:xfrm>
          <a:prstGeom prst="rect">
            <a:avLst/>
          </a:prstGeom>
        </p:spPr>
      </p:pic>
      <p:pic>
        <p:nvPicPr>
          <p:cNvPr id="3" name="Picture 2" descr="figure_15_05.jpg"/>
          <p:cNvPicPr>
            <a:picLocks noChangeAspect="1"/>
          </p:cNvPicPr>
          <p:nvPr/>
        </p:nvPicPr>
        <p:blipFill rotWithShape="1">
          <a:blip r:embed="rId2"/>
          <a:srcRect l="97842"/>
          <a:stretch/>
        </p:blipFill>
        <p:spPr>
          <a:xfrm>
            <a:off x="8376642" y="2179733"/>
            <a:ext cx="232012" cy="18818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0880" y="186965"/>
            <a:ext cx="8297267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Understanding the relationship between the </a:t>
            </a:r>
            <a:r>
              <a:rPr lang="en-US" sz="3200" b="1" dirty="0" smtClean="0"/>
              <a:t>coding strand</a:t>
            </a:r>
            <a:r>
              <a:rPr lang="en-US" sz="3200" dirty="0" smtClean="0"/>
              <a:t>, the </a:t>
            </a:r>
            <a:r>
              <a:rPr lang="en-US" sz="3200" b="1" dirty="0" smtClean="0"/>
              <a:t>template strand</a:t>
            </a:r>
            <a:r>
              <a:rPr lang="en-US" sz="3200" dirty="0" smtClean="0"/>
              <a:t>, and the RNA sequence</a:t>
            </a:r>
            <a:endParaRPr lang="en-US" sz="32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2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5_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832" y="732250"/>
            <a:ext cx="6498336" cy="64129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0880" y="81139"/>
            <a:ext cx="829726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The chemistry of RNA polymerase activity</a:t>
            </a: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321520" y="2671200"/>
              <a:ext cx="2556000" cy="1855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5680" y="2658240"/>
                <a:ext cx="2588400" cy="188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468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81139"/>
            <a:ext cx="91440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Some key differences between RNA polymerase and DNA polymerase</a:t>
            </a:r>
            <a:endParaRPr lang="en-US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4572" y="1844422"/>
            <a:ext cx="786255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2400" dirty="0" smtClean="0"/>
              <a:t>RNA polymerase does not require a helicase.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2400" dirty="0" smtClean="0"/>
              <a:t>RNA polymerase does not require a sliding clamp.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2400" dirty="0" smtClean="0"/>
              <a:t>RNA polymerase does not require a primer.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2400" dirty="0" smtClean="0"/>
              <a:t>RNA polymerase has limited proofreading capabilities (no separate </a:t>
            </a:r>
            <a:r>
              <a:rPr lang="en-US" sz="2400" dirty="0" err="1" smtClean="0"/>
              <a:t>exonuclease</a:t>
            </a:r>
            <a:r>
              <a:rPr lang="en-US" sz="2400" dirty="0" smtClean="0"/>
              <a:t> site) and generates 2-3 orders of magnitude more </a:t>
            </a:r>
            <a:r>
              <a:rPr lang="en-US" sz="2400" dirty="0" err="1" smtClean="0"/>
              <a:t>misincorporation</a:t>
            </a:r>
            <a:r>
              <a:rPr lang="en-US" sz="2400" dirty="0" smtClean="0"/>
              <a:t> errors.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5_04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54" y="1356368"/>
            <a:ext cx="5048332" cy="48723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81139"/>
            <a:ext cx="91440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RNA polymerases are multi-subunit complexes</a:t>
            </a: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549400" y="1688760"/>
              <a:ext cx="3132360" cy="2073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32840" y="1672560"/>
                <a:ext cx="3160080" cy="210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105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 15-1-300.jpg"/>
          <p:cNvPicPr>
            <a:picLocks noChangeAspect="1"/>
          </p:cNvPicPr>
          <p:nvPr/>
        </p:nvPicPr>
        <p:blipFill rotWithShape="1">
          <a:blip r:embed="rId3"/>
          <a:srcRect t="11037"/>
          <a:stretch/>
        </p:blipFill>
        <p:spPr>
          <a:xfrm>
            <a:off x="849132" y="1300167"/>
            <a:ext cx="7512394" cy="37855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9569"/>
            <a:ext cx="91440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Eukaryotes use multiple RNA polymerases for transcribing different types of RNA</a:t>
            </a:r>
            <a:endParaRPr lang="en-US" sz="36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084400" y="1621440"/>
              <a:ext cx="6454800" cy="4473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0000" y="1606320"/>
                <a:ext cx="6486120" cy="450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704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 15-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92" y="860515"/>
            <a:ext cx="7275576" cy="64068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9569"/>
            <a:ext cx="91440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A general overview of transcription</a:t>
            </a:r>
            <a:endParaRPr lang="en-US" sz="36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616720" y="424800"/>
              <a:ext cx="3143880" cy="5678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04120" y="410760"/>
                <a:ext cx="3173040" cy="570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724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5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51680"/>
            <a:ext cx="8534400" cy="61691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9569"/>
            <a:ext cx="9144000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Bacterial promoters are recognized by </a:t>
            </a:r>
            <a:r>
              <a:rPr lang="en-US" sz="3200" b="1" dirty="0" smtClean="0"/>
              <a:t>sigma factors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67920" y="566640"/>
              <a:ext cx="8578080" cy="5628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520" y="552960"/>
                <a:ext cx="8602920" cy="565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903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5_13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30" y="146913"/>
            <a:ext cx="2993397" cy="69669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77669" y="292795"/>
            <a:ext cx="5405318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Sigma factors are required for promoter melting and initiation, dispensable for elongation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7457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5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99" y="1576435"/>
            <a:ext cx="7117644" cy="51450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9569"/>
            <a:ext cx="91440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 “housekeeping” sigma factor mediates expression of most genes in normal growth conditions (σ</a:t>
            </a:r>
            <a:r>
              <a:rPr lang="en-US" sz="2800" baseline="30000" dirty="0" smtClean="0"/>
              <a:t>70</a:t>
            </a:r>
            <a:r>
              <a:rPr lang="en-US" sz="2800" dirty="0" smtClean="0"/>
              <a:t> in </a:t>
            </a:r>
            <a:r>
              <a:rPr lang="en-US" sz="2800" i="1" dirty="0" smtClean="0"/>
              <a:t>E. coli</a:t>
            </a:r>
            <a:r>
              <a:rPr lang="en-US" sz="2800" dirty="0" smtClean="0"/>
              <a:t>)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4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 descr="Table 15-2-300.jpg"/>
          <p:cNvPicPr>
            <a:picLocks noChangeAspect="1"/>
          </p:cNvPicPr>
          <p:nvPr/>
        </p:nvPicPr>
        <p:blipFill rotWithShape="1">
          <a:blip r:embed="rId2"/>
          <a:srcRect b="28113"/>
          <a:stretch/>
        </p:blipFill>
        <p:spPr>
          <a:xfrm>
            <a:off x="134185" y="1935271"/>
            <a:ext cx="8892621" cy="33766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78021"/>
            <a:ext cx="9144000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Alternative sigma factors associate with RNA polymerase core to induce expression of stress-response genes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9479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86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617" y="174202"/>
            <a:ext cx="87472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Quiz 4 grade distributio</a:t>
            </a:r>
            <a:r>
              <a:rPr lang="en-US" sz="3600" dirty="0"/>
              <a:t>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27" y="1149096"/>
            <a:ext cx="7169673" cy="55723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82384" y="1027176"/>
            <a:ext cx="1804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Mean: 76.18</a:t>
            </a:r>
          </a:p>
          <a:p>
            <a:r>
              <a:rPr lang="en-US" sz="2400" dirty="0" smtClean="0"/>
              <a:t>Median: 82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907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69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8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08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3168" y="390806"/>
            <a:ext cx="718913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DNA repair pathways and mechanisms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Table 12-6-300.jpg"/>
          <p:cNvPicPr>
            <a:picLocks noChangeAspect="1"/>
          </p:cNvPicPr>
          <p:nvPr/>
        </p:nvPicPr>
        <p:blipFill rotWithShape="1">
          <a:blip r:embed="rId2"/>
          <a:srcRect r="29866"/>
          <a:stretch/>
        </p:blipFill>
        <p:spPr>
          <a:xfrm>
            <a:off x="1152453" y="1824064"/>
            <a:ext cx="7812919" cy="39427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90280" y="4262040"/>
              <a:ext cx="6428160" cy="509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4800" y="4249440"/>
                <a:ext cx="6459840" cy="53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236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 13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69" y="745414"/>
            <a:ext cx="3901440" cy="64068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8617" y="64474"/>
            <a:ext cx="8747249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Repair of double-strand breaks by </a:t>
            </a:r>
            <a:r>
              <a:rPr lang="en-US" sz="2800" b="1" dirty="0" smtClean="0"/>
              <a:t>homologous recombination</a:t>
            </a:r>
            <a:endParaRPr lang="en-US" sz="28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024280" y="1128240"/>
              <a:ext cx="6219720" cy="4617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8080" y="1112760"/>
                <a:ext cx="6247800" cy="46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077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ASPOLLED" val="739C92470F004310A79BA862A6942BE8"/>
  <p:tag name="TPVERSION" val="5"/>
  <p:tag name="TPFULLVERSION" val="5.3.1.3337"/>
  <p:tag name="PPTVERSION" val="15"/>
  <p:tag name="TPOS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a14af060-4711-4f58-ae0b-c0997287180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babb2564-8497-40ff-87e3-4930be3bb83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42ae5647-0ad0-4540-8051-6ab2e2a729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4304bc33-02a9-47dc-bfc0-50a0da64e5f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1309a651-bec9-4cb0-9489-56e83e21ed0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9e5df87a-6a8d-45c1-8abc-70556b04826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34489</TotalTime>
  <Words>639</Words>
  <Application>Microsoft Macintosh PowerPoint</Application>
  <PresentationFormat>On-screen Show (4:3)</PresentationFormat>
  <Paragraphs>115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Harvard School of Public Health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Scarlet Shell</dc:creator>
  <cp:lastModifiedBy>Shell, Scarlet</cp:lastModifiedBy>
  <cp:revision>265</cp:revision>
  <dcterms:created xsi:type="dcterms:W3CDTF">2016-10-14T18:06:27Z</dcterms:created>
  <dcterms:modified xsi:type="dcterms:W3CDTF">2017-11-27T17:38:46Z</dcterms:modified>
</cp:coreProperties>
</file>